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</p:sldIdLst>
  <p:sldSz cx="12179300" cy="8578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577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552" y="200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presProps" Target="presProps.xml"  /><Relationship Id="rId7" Type="http://schemas.openxmlformats.org/officeDocument/2006/relationships/viewProps" Target="viewProps.xml"  /><Relationship Id="rId8" Type="http://schemas.openxmlformats.org/officeDocument/2006/relationships/theme" Target="theme/theme1.xml"  /><Relationship Id="rId9" Type="http://schemas.openxmlformats.org/officeDocument/2006/relationships/tableStyles" Target="tableStyle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913448" y="1403993"/>
            <a:ext cx="10352405" cy="2986711"/>
          </a:xfrm>
        </p:spPr>
        <p:txBody>
          <a:bodyPr anchor="b"/>
          <a:lstStyle>
            <a:lvl1pPr algn="ctr">
              <a:defRPr sz="7505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505883"/>
            <a:ext cx="9134475" cy="2071236"/>
          </a:xfrm>
        </p:spPr>
        <p:txBody>
          <a:bodyPr/>
          <a:lstStyle>
            <a:lvl1pPr marL="0" indent="0" algn="ctr">
              <a:buNone/>
              <a:defRPr sz="3002"/>
            </a:lvl1pPr>
            <a:lvl2pPr marL="571911" indent="0" algn="ctr">
              <a:buNone/>
              <a:defRPr sz="2502"/>
            </a:lvl2pPr>
            <a:lvl3pPr marL="1143823" indent="0" algn="ctr">
              <a:buNone/>
              <a:defRPr sz="2252"/>
            </a:lvl3pPr>
            <a:lvl4pPr marL="1715734" indent="0" algn="ctr">
              <a:buNone/>
              <a:defRPr sz="2001"/>
            </a:lvl4pPr>
            <a:lvl5pPr marL="2287646" indent="0" algn="ctr">
              <a:buNone/>
              <a:defRPr sz="2001"/>
            </a:lvl5pPr>
            <a:lvl6pPr marL="2859557" indent="0" algn="ctr">
              <a:buNone/>
              <a:defRPr sz="2001"/>
            </a:lvl6pPr>
            <a:lvl7pPr marL="3431469" indent="0" algn="ctr">
              <a:buNone/>
              <a:defRPr sz="2001"/>
            </a:lvl7pPr>
            <a:lvl8pPr marL="4003380" indent="0" algn="ctr">
              <a:buNone/>
              <a:defRPr sz="2001"/>
            </a:lvl8pPr>
            <a:lvl9pPr marL="4575292" indent="0" algn="ctr">
              <a:buNone/>
              <a:defRPr sz="2001"/>
            </a:lvl9pPr>
          </a:lstStyle>
          <a:p>
            <a:pPr lvl="0"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501E77B-8DF7-BC4B-8FB1-78A2D10E5EFB}" type="datetime1">
              <a:rPr lang="ru-RU"/>
              <a:pPr lvl="0">
                <a:defRPr/>
              </a:pPr>
              <a:t>16-04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1622751-026E-4846-87C3-9F66C179C6E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и вертикальный текст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501E77B-8DF7-BC4B-8FB1-78A2D10E5EFB}" type="datetime1">
              <a:rPr lang="ru-RU"/>
              <a:pPr lvl="0">
                <a:defRPr/>
              </a:pPr>
              <a:t>16-04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1622751-026E-4846-87C3-9F66C179C6E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idx="0"/>
          </p:nvPr>
        </p:nvSpPr>
        <p:spPr>
          <a:xfrm>
            <a:off x="8715812" y="456744"/>
            <a:ext cx="2626162" cy="727017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56744"/>
            <a:ext cx="7726243" cy="727017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501E77B-8DF7-BC4B-8FB1-78A2D10E5EFB}" type="datetime1">
              <a:rPr lang="ru-RU"/>
              <a:pPr lvl="0">
                <a:defRPr/>
              </a:pPr>
              <a:t>16-04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1622751-026E-4846-87C3-9F66C179C6E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E77B-8DF7-BC4B-8FB1-78A2D10E5EFB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2751-026E-4846-87C3-9F66C179C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837716"/>
      </p:ext>
    </p:extLst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30984" y="2138757"/>
            <a:ext cx="10504646" cy="3568563"/>
          </a:xfrm>
        </p:spPr>
        <p:txBody>
          <a:bodyPr anchor="b"/>
          <a:lstStyle>
            <a:lvl1pPr>
              <a:defRPr sz="7505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5741080"/>
            <a:ext cx="10504646" cy="1876623"/>
          </a:xfrm>
        </p:spPr>
        <p:txBody>
          <a:bodyPr/>
          <a:lstStyle>
            <a:lvl1pPr marL="0" indent="0">
              <a:buNone/>
              <a:defRPr sz="3002">
                <a:solidFill>
                  <a:schemeClr val="tx1"/>
                </a:solidFill>
              </a:defRPr>
            </a:lvl1pPr>
            <a:lvl2pPr marL="571911" indent="0">
              <a:buNone/>
              <a:defRPr sz="2502">
                <a:solidFill>
                  <a:schemeClr val="tx1">
                    <a:tint val="75000"/>
                  </a:schemeClr>
                </a:solidFill>
              </a:defRPr>
            </a:lvl2pPr>
            <a:lvl3pPr marL="1143823" indent="0">
              <a:buNone/>
              <a:defRPr sz="2252">
                <a:solidFill>
                  <a:schemeClr val="tx1">
                    <a:tint val="75000"/>
                  </a:schemeClr>
                </a:solidFill>
              </a:defRPr>
            </a:lvl3pPr>
            <a:lvl4pPr marL="1715734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4pPr>
            <a:lvl5pPr marL="2287646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5pPr>
            <a:lvl6pPr marL="2859557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6pPr>
            <a:lvl7pPr marL="3431469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7pPr>
            <a:lvl8pPr marL="400338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8pPr>
            <a:lvl9pPr marL="457529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501E77B-8DF7-BC4B-8FB1-78A2D10E5EFB}" type="datetime1">
              <a:rPr lang="ru-RU"/>
              <a:pPr lvl="0">
                <a:defRPr/>
              </a:pPr>
              <a:t>16-04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1622751-026E-4846-87C3-9F66C179C6E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283721"/>
            <a:ext cx="5176203" cy="544320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283721"/>
            <a:ext cx="5176203" cy="544320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501E77B-8DF7-BC4B-8FB1-78A2D10E5EFB}" type="datetime1">
              <a:rPr lang="ru-RU"/>
              <a:pPr lvl="0">
                <a:defRPr/>
              </a:pPr>
              <a:t>16-04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1622751-026E-4846-87C3-9F66C179C6E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Сравнение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38913" y="456746"/>
            <a:ext cx="10504646" cy="165818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103010"/>
            <a:ext cx="5152414" cy="1030653"/>
          </a:xfrm>
        </p:spPr>
        <p:txBody>
          <a:bodyPr anchor="b"/>
          <a:lstStyle>
            <a:lvl1pPr marL="0" indent="0">
              <a:buNone/>
              <a:defRPr sz="3002" b="1"/>
            </a:lvl1pPr>
            <a:lvl2pPr marL="571911" indent="0">
              <a:buNone/>
              <a:defRPr sz="2502" b="1"/>
            </a:lvl2pPr>
            <a:lvl3pPr marL="1143823" indent="0">
              <a:buNone/>
              <a:defRPr sz="2252" b="1"/>
            </a:lvl3pPr>
            <a:lvl4pPr marL="1715734" indent="0">
              <a:buNone/>
              <a:defRPr sz="2001" b="1"/>
            </a:lvl4pPr>
            <a:lvl5pPr marL="2287646" indent="0">
              <a:buNone/>
              <a:defRPr sz="2001" b="1"/>
            </a:lvl5pPr>
            <a:lvl6pPr marL="2859557" indent="0">
              <a:buNone/>
              <a:defRPr sz="2001" b="1"/>
            </a:lvl6pPr>
            <a:lvl7pPr marL="3431469" indent="0">
              <a:buNone/>
              <a:defRPr sz="2001" b="1"/>
            </a:lvl7pPr>
            <a:lvl8pPr marL="4003380" indent="0">
              <a:buNone/>
              <a:defRPr sz="2001" b="1"/>
            </a:lvl8pPr>
            <a:lvl9pPr marL="4575292" indent="0">
              <a:buNone/>
              <a:defRPr sz="2001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133663"/>
            <a:ext cx="5152414" cy="460914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103010"/>
            <a:ext cx="5177789" cy="1030653"/>
          </a:xfrm>
        </p:spPr>
        <p:txBody>
          <a:bodyPr anchor="b"/>
          <a:lstStyle>
            <a:lvl1pPr marL="0" indent="0">
              <a:buNone/>
              <a:defRPr sz="3002" b="1"/>
            </a:lvl1pPr>
            <a:lvl2pPr marL="571911" indent="0">
              <a:buNone/>
              <a:defRPr sz="2502" b="1"/>
            </a:lvl2pPr>
            <a:lvl3pPr marL="1143823" indent="0">
              <a:buNone/>
              <a:defRPr sz="2252" b="1"/>
            </a:lvl3pPr>
            <a:lvl4pPr marL="1715734" indent="0">
              <a:buNone/>
              <a:defRPr sz="2001" b="1"/>
            </a:lvl4pPr>
            <a:lvl5pPr marL="2287646" indent="0">
              <a:buNone/>
              <a:defRPr sz="2001" b="1"/>
            </a:lvl5pPr>
            <a:lvl6pPr marL="2859557" indent="0">
              <a:buNone/>
              <a:defRPr sz="2001" b="1"/>
            </a:lvl6pPr>
            <a:lvl7pPr marL="3431469" indent="0">
              <a:buNone/>
              <a:defRPr sz="2001" b="1"/>
            </a:lvl7pPr>
            <a:lvl8pPr marL="4003380" indent="0">
              <a:buNone/>
              <a:defRPr sz="2001" b="1"/>
            </a:lvl8pPr>
            <a:lvl9pPr marL="4575292" indent="0">
              <a:buNone/>
              <a:defRPr sz="2001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133663"/>
            <a:ext cx="5177789" cy="460914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501E77B-8DF7-BC4B-8FB1-78A2D10E5EFB}" type="datetime1">
              <a:rPr lang="ru-RU"/>
              <a:pPr lvl="0">
                <a:defRPr/>
              </a:pPr>
              <a:t>16-04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1622751-026E-4846-87C3-9F66C179C6E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501E77B-8DF7-BC4B-8FB1-78A2D10E5EFB}" type="datetime1">
              <a:rPr lang="ru-RU"/>
              <a:pPr lvl="0">
                <a:defRPr/>
              </a:pPr>
              <a:t>16-04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1622751-026E-4846-87C3-9F66C179C6E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501E77B-8DF7-BC4B-8FB1-78A2D10E5EFB}" type="datetime1">
              <a:rPr lang="ru-RU"/>
              <a:pPr lvl="0">
                <a:defRPr/>
              </a:pPr>
              <a:t>16-04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1622751-026E-4846-87C3-9F66C179C6E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Объект с подписью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38913" y="571923"/>
            <a:ext cx="3928141" cy="2001732"/>
          </a:xfrm>
        </p:spPr>
        <p:txBody>
          <a:bodyPr anchor="b"/>
          <a:lstStyle>
            <a:lvl1pPr>
              <a:defRPr sz="4003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235197"/>
            <a:ext cx="6165771" cy="6096544"/>
          </a:xfrm>
        </p:spPr>
        <p:txBody>
          <a:bodyPr/>
          <a:lstStyle>
            <a:lvl1pPr>
              <a:defRPr sz="4003"/>
            </a:lvl1pPr>
            <a:lvl2pPr>
              <a:defRPr sz="3503"/>
            </a:lvl2pPr>
            <a:lvl3pPr>
              <a:defRPr sz="3002"/>
            </a:lvl3pPr>
            <a:lvl4pPr>
              <a:defRPr sz="2502"/>
            </a:lvl4pPr>
            <a:lvl5pPr>
              <a:defRPr sz="2502"/>
            </a:lvl5pPr>
            <a:lvl6pPr>
              <a:defRPr sz="2502"/>
            </a:lvl6pPr>
            <a:lvl7pPr>
              <a:defRPr sz="2502"/>
            </a:lvl7pPr>
            <a:lvl8pPr>
              <a:defRPr sz="2502"/>
            </a:lvl8pPr>
            <a:lvl9pPr>
              <a:defRPr sz="2502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573655"/>
            <a:ext cx="3928141" cy="4768014"/>
          </a:xfrm>
        </p:spPr>
        <p:txBody>
          <a:bodyPr/>
          <a:lstStyle>
            <a:lvl1pPr marL="0" indent="0">
              <a:buNone/>
              <a:defRPr sz="2001"/>
            </a:lvl1pPr>
            <a:lvl2pPr marL="571911" indent="0">
              <a:buNone/>
              <a:defRPr sz="1751"/>
            </a:lvl2pPr>
            <a:lvl3pPr marL="1143823" indent="0">
              <a:buNone/>
              <a:defRPr sz="1501"/>
            </a:lvl3pPr>
            <a:lvl4pPr marL="1715734" indent="0">
              <a:buNone/>
              <a:defRPr sz="1251"/>
            </a:lvl4pPr>
            <a:lvl5pPr marL="2287646" indent="0">
              <a:buNone/>
              <a:defRPr sz="1251"/>
            </a:lvl5pPr>
            <a:lvl6pPr marL="2859557" indent="0">
              <a:buNone/>
              <a:defRPr sz="1251"/>
            </a:lvl6pPr>
            <a:lvl7pPr marL="3431469" indent="0">
              <a:buNone/>
              <a:defRPr sz="1251"/>
            </a:lvl7pPr>
            <a:lvl8pPr marL="4003380" indent="0">
              <a:buNone/>
              <a:defRPr sz="1251"/>
            </a:lvl8pPr>
            <a:lvl9pPr marL="4575292" indent="0">
              <a:buNone/>
              <a:defRPr sz="125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501E77B-8DF7-BC4B-8FB1-78A2D10E5EFB}" type="datetime1">
              <a:rPr lang="ru-RU"/>
              <a:pPr lvl="0">
                <a:defRPr/>
              </a:pPr>
              <a:t>16-04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1622751-026E-4846-87C3-9F66C179C6E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38913" y="571923"/>
            <a:ext cx="3928141" cy="2001732"/>
          </a:xfrm>
        </p:spPr>
        <p:txBody>
          <a:bodyPr anchor="b"/>
          <a:lstStyle>
            <a:lvl1pPr>
              <a:defRPr sz="4003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235197"/>
            <a:ext cx="6165771" cy="6096544"/>
          </a:xfrm>
        </p:spPr>
        <p:txBody>
          <a:bodyPr anchor="t"/>
          <a:lstStyle>
            <a:lvl1pPr marL="0" indent="0">
              <a:buNone/>
              <a:defRPr sz="4003"/>
            </a:lvl1pPr>
            <a:lvl2pPr marL="571911" indent="0">
              <a:buNone/>
              <a:defRPr sz="3503"/>
            </a:lvl2pPr>
            <a:lvl3pPr marL="1143823" indent="0">
              <a:buNone/>
              <a:defRPr sz="3002"/>
            </a:lvl3pPr>
            <a:lvl4pPr marL="1715734" indent="0">
              <a:buNone/>
              <a:defRPr sz="2502"/>
            </a:lvl4pPr>
            <a:lvl5pPr marL="2287646" indent="0">
              <a:buNone/>
              <a:defRPr sz="2502"/>
            </a:lvl5pPr>
            <a:lvl6pPr marL="2859557" indent="0">
              <a:buNone/>
              <a:defRPr sz="2502"/>
            </a:lvl6pPr>
            <a:lvl7pPr marL="3431469" indent="0">
              <a:buNone/>
              <a:defRPr sz="2502"/>
            </a:lvl7pPr>
            <a:lvl8pPr marL="4003380" indent="0">
              <a:buNone/>
              <a:defRPr sz="2502"/>
            </a:lvl8pPr>
            <a:lvl9pPr marL="4575292" indent="0">
              <a:buNone/>
              <a:defRPr sz="2502"/>
            </a:lvl9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573655"/>
            <a:ext cx="3928141" cy="4768014"/>
          </a:xfrm>
        </p:spPr>
        <p:txBody>
          <a:bodyPr/>
          <a:lstStyle>
            <a:lvl1pPr marL="0" indent="0">
              <a:buNone/>
              <a:defRPr sz="2001"/>
            </a:lvl1pPr>
            <a:lvl2pPr marL="571911" indent="0">
              <a:buNone/>
              <a:defRPr sz="1751"/>
            </a:lvl2pPr>
            <a:lvl3pPr marL="1143823" indent="0">
              <a:buNone/>
              <a:defRPr sz="1501"/>
            </a:lvl3pPr>
            <a:lvl4pPr marL="1715734" indent="0">
              <a:buNone/>
              <a:defRPr sz="1251"/>
            </a:lvl4pPr>
            <a:lvl5pPr marL="2287646" indent="0">
              <a:buNone/>
              <a:defRPr sz="1251"/>
            </a:lvl5pPr>
            <a:lvl6pPr marL="2859557" indent="0">
              <a:buNone/>
              <a:defRPr sz="1251"/>
            </a:lvl6pPr>
            <a:lvl7pPr marL="3431469" indent="0">
              <a:buNone/>
              <a:defRPr sz="1251"/>
            </a:lvl7pPr>
            <a:lvl8pPr marL="4003380" indent="0">
              <a:buNone/>
              <a:defRPr sz="1251"/>
            </a:lvl8pPr>
            <a:lvl9pPr marL="4575292" indent="0">
              <a:buNone/>
              <a:defRPr sz="125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501E77B-8DF7-BC4B-8FB1-78A2D10E5EFB}" type="datetime1">
              <a:rPr lang="ru-RU"/>
              <a:pPr lvl="0">
                <a:defRPr/>
              </a:pPr>
              <a:t>16-04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1622751-026E-4846-87C3-9F66C179C6E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56746"/>
            <a:ext cx="10504646" cy="1658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283721"/>
            <a:ext cx="10504646" cy="5443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7951325"/>
            <a:ext cx="2740343" cy="456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1E77B-8DF7-BC4B-8FB1-78A2D10E5EFB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7951325"/>
            <a:ext cx="4110514" cy="456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7951325"/>
            <a:ext cx="2740343" cy="456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22751-026E-4846-87C3-9F66C179C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9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43823" rtl="0" eaLnBrk="1" latinLnBrk="0" hangingPunct="1">
        <a:lnSpc>
          <a:spcPct val="90000"/>
        </a:lnSpc>
        <a:spcBef>
          <a:spcPct val="0"/>
        </a:spcBef>
        <a:buNone/>
        <a:defRPr sz="5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956" indent="-285956" algn="l" defTabSz="1143823" rtl="0" eaLnBrk="1" latinLnBrk="0" hangingPunct="1">
        <a:lnSpc>
          <a:spcPct val="90000"/>
        </a:lnSpc>
        <a:spcBef>
          <a:spcPts val="1251"/>
        </a:spcBef>
        <a:buFont typeface="Arial" panose="020B0604020202020204" pitchFamily="34" charset="0"/>
        <a:buChar char="•"/>
        <a:defRPr sz="3503" kern="1200">
          <a:solidFill>
            <a:schemeClr val="tx1"/>
          </a:solidFill>
          <a:latin typeface="+mn-lt"/>
          <a:ea typeface="+mn-ea"/>
          <a:cs typeface="+mn-cs"/>
        </a:defRPr>
      </a:lvl1pPr>
      <a:lvl2pPr marL="857867" indent="-285956" algn="l" defTabSz="1143823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2" kern="1200">
          <a:solidFill>
            <a:schemeClr val="tx1"/>
          </a:solidFill>
          <a:latin typeface="+mn-lt"/>
          <a:ea typeface="+mn-ea"/>
          <a:cs typeface="+mn-cs"/>
        </a:defRPr>
      </a:lvl2pPr>
      <a:lvl3pPr marL="1429779" indent="-285956" algn="l" defTabSz="1143823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2" kern="1200">
          <a:solidFill>
            <a:schemeClr val="tx1"/>
          </a:solidFill>
          <a:latin typeface="+mn-lt"/>
          <a:ea typeface="+mn-ea"/>
          <a:cs typeface="+mn-cs"/>
        </a:defRPr>
      </a:lvl3pPr>
      <a:lvl4pPr marL="2001690" indent="-285956" algn="l" defTabSz="1143823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2" kern="1200">
          <a:solidFill>
            <a:schemeClr val="tx1"/>
          </a:solidFill>
          <a:latin typeface="+mn-lt"/>
          <a:ea typeface="+mn-ea"/>
          <a:cs typeface="+mn-cs"/>
        </a:defRPr>
      </a:lvl4pPr>
      <a:lvl5pPr marL="2573602" indent="-285956" algn="l" defTabSz="1143823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2" kern="1200">
          <a:solidFill>
            <a:schemeClr val="tx1"/>
          </a:solidFill>
          <a:latin typeface="+mn-lt"/>
          <a:ea typeface="+mn-ea"/>
          <a:cs typeface="+mn-cs"/>
        </a:defRPr>
      </a:lvl5pPr>
      <a:lvl6pPr marL="3145513" indent="-285956" algn="l" defTabSz="1143823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2" kern="1200">
          <a:solidFill>
            <a:schemeClr val="tx1"/>
          </a:solidFill>
          <a:latin typeface="+mn-lt"/>
          <a:ea typeface="+mn-ea"/>
          <a:cs typeface="+mn-cs"/>
        </a:defRPr>
      </a:lvl6pPr>
      <a:lvl7pPr marL="3717425" indent="-285956" algn="l" defTabSz="1143823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2" kern="1200">
          <a:solidFill>
            <a:schemeClr val="tx1"/>
          </a:solidFill>
          <a:latin typeface="+mn-lt"/>
          <a:ea typeface="+mn-ea"/>
          <a:cs typeface="+mn-cs"/>
        </a:defRPr>
      </a:lvl7pPr>
      <a:lvl8pPr marL="4289336" indent="-285956" algn="l" defTabSz="1143823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2" kern="1200">
          <a:solidFill>
            <a:schemeClr val="tx1"/>
          </a:solidFill>
          <a:latin typeface="+mn-lt"/>
          <a:ea typeface="+mn-ea"/>
          <a:cs typeface="+mn-cs"/>
        </a:defRPr>
      </a:lvl8pPr>
      <a:lvl9pPr marL="4861248" indent="-285956" algn="l" defTabSz="1143823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823" rtl="0" eaLnBrk="1" latinLnBrk="0" hangingPunct="1">
        <a:defRPr sz="2252" kern="1200">
          <a:solidFill>
            <a:schemeClr val="tx1"/>
          </a:solidFill>
          <a:latin typeface="+mn-lt"/>
          <a:ea typeface="+mn-ea"/>
          <a:cs typeface="+mn-cs"/>
        </a:defRPr>
      </a:lvl1pPr>
      <a:lvl2pPr marL="571911" algn="l" defTabSz="1143823" rtl="0" eaLnBrk="1" latinLnBrk="0" hangingPunct="1">
        <a:defRPr sz="2252" kern="1200">
          <a:solidFill>
            <a:schemeClr val="tx1"/>
          </a:solidFill>
          <a:latin typeface="+mn-lt"/>
          <a:ea typeface="+mn-ea"/>
          <a:cs typeface="+mn-cs"/>
        </a:defRPr>
      </a:lvl2pPr>
      <a:lvl3pPr marL="1143823" algn="l" defTabSz="1143823" rtl="0" eaLnBrk="1" latinLnBrk="0" hangingPunct="1">
        <a:defRPr sz="2252" kern="1200">
          <a:solidFill>
            <a:schemeClr val="tx1"/>
          </a:solidFill>
          <a:latin typeface="+mn-lt"/>
          <a:ea typeface="+mn-ea"/>
          <a:cs typeface="+mn-cs"/>
        </a:defRPr>
      </a:lvl3pPr>
      <a:lvl4pPr marL="1715734" algn="l" defTabSz="1143823" rtl="0" eaLnBrk="1" latinLnBrk="0" hangingPunct="1">
        <a:defRPr sz="2252" kern="1200">
          <a:solidFill>
            <a:schemeClr val="tx1"/>
          </a:solidFill>
          <a:latin typeface="+mn-lt"/>
          <a:ea typeface="+mn-ea"/>
          <a:cs typeface="+mn-cs"/>
        </a:defRPr>
      </a:lvl4pPr>
      <a:lvl5pPr marL="2287646" algn="l" defTabSz="1143823" rtl="0" eaLnBrk="1" latinLnBrk="0" hangingPunct="1">
        <a:defRPr sz="2252" kern="1200">
          <a:solidFill>
            <a:schemeClr val="tx1"/>
          </a:solidFill>
          <a:latin typeface="+mn-lt"/>
          <a:ea typeface="+mn-ea"/>
          <a:cs typeface="+mn-cs"/>
        </a:defRPr>
      </a:lvl5pPr>
      <a:lvl6pPr marL="2859557" algn="l" defTabSz="1143823" rtl="0" eaLnBrk="1" latinLnBrk="0" hangingPunct="1">
        <a:defRPr sz="2252" kern="1200">
          <a:solidFill>
            <a:schemeClr val="tx1"/>
          </a:solidFill>
          <a:latin typeface="+mn-lt"/>
          <a:ea typeface="+mn-ea"/>
          <a:cs typeface="+mn-cs"/>
        </a:defRPr>
      </a:lvl6pPr>
      <a:lvl7pPr marL="3431469" algn="l" defTabSz="1143823" rtl="0" eaLnBrk="1" latinLnBrk="0" hangingPunct="1">
        <a:defRPr sz="2252" kern="1200">
          <a:solidFill>
            <a:schemeClr val="tx1"/>
          </a:solidFill>
          <a:latin typeface="+mn-lt"/>
          <a:ea typeface="+mn-ea"/>
          <a:cs typeface="+mn-cs"/>
        </a:defRPr>
      </a:lvl7pPr>
      <a:lvl8pPr marL="4003380" algn="l" defTabSz="1143823" rtl="0" eaLnBrk="1" latinLnBrk="0" hangingPunct="1">
        <a:defRPr sz="2252" kern="1200">
          <a:solidFill>
            <a:schemeClr val="tx1"/>
          </a:solidFill>
          <a:latin typeface="+mn-lt"/>
          <a:ea typeface="+mn-ea"/>
          <a:cs typeface="+mn-cs"/>
        </a:defRPr>
      </a:lvl8pPr>
      <a:lvl9pPr marL="4575292" algn="l" defTabSz="1143823" rtl="0" eaLnBrk="1" latinLnBrk="0" hangingPunct="1">
        <a:defRPr sz="2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010" y="3459746"/>
            <a:ext cx="8241030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en-US" sz="4500" b="1">
                <a:solidFill>
                  <a:srgbClr val="7030a0"/>
                </a:solidFill>
                <a:latin typeface="Helvetica"/>
              </a:rPr>
              <a:t>Живилова Мария Сергеевна</a:t>
            </a:r>
            <a:endParaRPr lang="ru-RU" altLang="en-US" sz="4500" b="1">
              <a:solidFill>
                <a:srgbClr val="7030a0"/>
              </a:solidFill>
              <a:latin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6785" y="4413244"/>
            <a:ext cx="26689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rgbClr val="7030a0"/>
                </a:solidFill>
                <a:latin typeface="Helvetica"/>
              </a:rPr>
              <a:t>Команда: «</a:t>
            </a:r>
            <a:r>
              <a:rPr lang="ru-RU" altLang="en-US" sz="2000">
                <a:solidFill>
                  <a:srgbClr val="7030a0"/>
                </a:solidFill>
                <a:latin typeface="Helvetica"/>
              </a:rPr>
              <a:t>ЗВЕЗДА</a:t>
            </a:r>
            <a:r>
              <a:rPr lang="ru-RU" sz="2000">
                <a:solidFill>
                  <a:srgbClr val="7030a0"/>
                </a:solidFill>
                <a:latin typeface="Helvetica"/>
              </a:rPr>
              <a:t>»</a:t>
            </a:r>
            <a:endParaRPr lang="ru-RU" sz="2000">
              <a:solidFill>
                <a:srgbClr val="7030a0"/>
              </a:solidFill>
              <a:latin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0910" y="4838482"/>
            <a:ext cx="5469255" cy="388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en-US" sz="2000">
                <a:solidFill>
                  <a:srgbClr val="7030a0"/>
                </a:solidFill>
                <a:latin typeface="Helvetica"/>
              </a:rPr>
              <a:t>ОГАПОУ “Дмитриевский аграрный колледж”</a:t>
            </a:r>
            <a:endParaRPr lang="ru-RU" altLang="en-US" sz="2000">
              <a:solidFill>
                <a:srgbClr val="7030a0"/>
              </a:solidFill>
              <a:latin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635" y="5263719"/>
            <a:ext cx="352615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en-US" sz="2000">
                <a:solidFill>
                  <a:srgbClr val="7030a0"/>
                </a:solidFill>
                <a:latin typeface="Helvetica"/>
              </a:rPr>
              <a:t>БЕЛГОРОДСКАЯ ОБЛАСТЬ</a:t>
            </a:r>
            <a:endParaRPr lang="ru-RU" altLang="en-US" sz="2000">
              <a:solidFill>
                <a:srgbClr val="7030a0"/>
              </a:solidFill>
              <a:latin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9285" y="3459746"/>
            <a:ext cx="8441055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en-US" sz="4500" b="1">
                <a:solidFill>
                  <a:srgbClr val="7030a0"/>
                </a:solidFill>
                <a:latin typeface="Helvetica"/>
              </a:rPr>
              <a:t>Смирнова Диана Алексеевна</a:t>
            </a:r>
            <a:endParaRPr lang="ru-RU" altLang="en-US" sz="4500" b="1">
              <a:solidFill>
                <a:srgbClr val="7030a0"/>
              </a:solidFill>
              <a:latin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6785" y="4413244"/>
            <a:ext cx="26689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rgbClr val="7030a0"/>
                </a:solidFill>
                <a:latin typeface="Helvetica"/>
              </a:rPr>
              <a:t>Команда: «</a:t>
            </a:r>
            <a:r>
              <a:rPr lang="ru-RU" altLang="en-US" sz="2000">
                <a:solidFill>
                  <a:srgbClr val="7030a0"/>
                </a:solidFill>
                <a:latin typeface="Helvetica"/>
              </a:rPr>
              <a:t>ЗВЕЗДА</a:t>
            </a:r>
            <a:r>
              <a:rPr lang="ru-RU" sz="2000">
                <a:solidFill>
                  <a:srgbClr val="7030a0"/>
                </a:solidFill>
                <a:latin typeface="Helvetica"/>
              </a:rPr>
              <a:t>»</a:t>
            </a:r>
            <a:endParaRPr lang="ru-RU" sz="2000">
              <a:solidFill>
                <a:srgbClr val="7030a0"/>
              </a:solidFill>
              <a:latin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0910" y="4838482"/>
            <a:ext cx="5469255" cy="388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en-US" sz="2000">
                <a:solidFill>
                  <a:srgbClr val="7030a0"/>
                </a:solidFill>
                <a:latin typeface="Helvetica"/>
              </a:rPr>
              <a:t>ОГАПОУ “Дмитриевский аграрный колледж”</a:t>
            </a:r>
            <a:endParaRPr lang="ru-RU" altLang="en-US" sz="2000">
              <a:solidFill>
                <a:srgbClr val="7030a0"/>
              </a:solidFill>
              <a:latin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635" y="5263719"/>
            <a:ext cx="352615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en-US" sz="2000">
                <a:solidFill>
                  <a:srgbClr val="7030a0"/>
                </a:solidFill>
                <a:latin typeface="Helvetica"/>
              </a:rPr>
              <a:t>БЕЛГОРОДСКАЯ ОБЛАСТЬ</a:t>
            </a:r>
            <a:endParaRPr lang="ru-RU" altLang="en-US" sz="2000">
              <a:solidFill>
                <a:srgbClr val="7030a0"/>
              </a:solidFill>
              <a:latin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6009" y="3459746"/>
            <a:ext cx="7536180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en-US" sz="4500" b="1">
                <a:solidFill>
                  <a:srgbClr val="7030a0"/>
                </a:solidFill>
                <a:latin typeface="Helvetica"/>
              </a:rPr>
              <a:t>Порва Дарья Дмитриевна</a:t>
            </a:r>
            <a:endParaRPr lang="ru-RU" altLang="en-US" sz="4500" b="1">
              <a:solidFill>
                <a:srgbClr val="7030a0"/>
              </a:solidFill>
              <a:latin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6785" y="4413244"/>
            <a:ext cx="26689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rgbClr val="7030a0"/>
                </a:solidFill>
                <a:latin typeface="Helvetica"/>
              </a:rPr>
              <a:t>Команда: «</a:t>
            </a:r>
            <a:r>
              <a:rPr lang="ru-RU" altLang="en-US" sz="2000">
                <a:solidFill>
                  <a:srgbClr val="7030a0"/>
                </a:solidFill>
                <a:latin typeface="Helvetica"/>
              </a:rPr>
              <a:t>ЗВЕЗДА</a:t>
            </a:r>
            <a:r>
              <a:rPr lang="ru-RU" sz="2000">
                <a:solidFill>
                  <a:srgbClr val="7030a0"/>
                </a:solidFill>
                <a:latin typeface="Helvetica"/>
              </a:rPr>
              <a:t>»</a:t>
            </a:r>
            <a:endParaRPr lang="ru-RU" sz="2000">
              <a:solidFill>
                <a:srgbClr val="7030a0"/>
              </a:solidFill>
              <a:latin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0910" y="4838482"/>
            <a:ext cx="5469255" cy="388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en-US" sz="2000">
                <a:solidFill>
                  <a:srgbClr val="7030a0"/>
                </a:solidFill>
                <a:latin typeface="Helvetica"/>
              </a:rPr>
              <a:t>ОГАПОУ “Дмитриевский аграрный колледж”</a:t>
            </a:r>
            <a:endParaRPr lang="ru-RU" altLang="en-US" sz="2000">
              <a:solidFill>
                <a:srgbClr val="7030a0"/>
              </a:solidFill>
              <a:latin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635" y="5263719"/>
            <a:ext cx="352615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en-US" sz="2000">
                <a:solidFill>
                  <a:srgbClr val="7030a0"/>
                </a:solidFill>
                <a:latin typeface="Helvetica"/>
              </a:rPr>
              <a:t>БЕЛГОРОДСКАЯ ОБЛАСТЬ</a:t>
            </a:r>
            <a:endParaRPr lang="ru-RU" altLang="en-US" sz="2000">
              <a:solidFill>
                <a:srgbClr val="7030a0"/>
              </a:solidFill>
              <a:latin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4484" y="3459746"/>
            <a:ext cx="9079230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en-US" sz="4500" b="1">
                <a:solidFill>
                  <a:srgbClr val="7030a0"/>
                </a:solidFill>
                <a:latin typeface="Helvetica"/>
              </a:rPr>
              <a:t>Кочанова Марина Анатольевна</a:t>
            </a:r>
            <a:endParaRPr lang="ru-RU" altLang="en-US" sz="4500" b="1">
              <a:solidFill>
                <a:srgbClr val="7030a0"/>
              </a:solidFill>
              <a:latin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6785" y="4413244"/>
            <a:ext cx="26689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rgbClr val="7030a0"/>
                </a:solidFill>
                <a:latin typeface="Helvetica"/>
              </a:rPr>
              <a:t>Команда: «</a:t>
            </a:r>
            <a:r>
              <a:rPr lang="ru-RU" altLang="en-US" sz="2000">
                <a:solidFill>
                  <a:srgbClr val="7030a0"/>
                </a:solidFill>
                <a:latin typeface="Helvetica"/>
              </a:rPr>
              <a:t>ЗВЕЗДА</a:t>
            </a:r>
            <a:r>
              <a:rPr lang="ru-RU" sz="2000">
                <a:solidFill>
                  <a:srgbClr val="7030a0"/>
                </a:solidFill>
                <a:latin typeface="Helvetica"/>
              </a:rPr>
              <a:t>»</a:t>
            </a:r>
            <a:endParaRPr lang="ru-RU" sz="2000">
              <a:solidFill>
                <a:srgbClr val="7030a0"/>
              </a:solidFill>
              <a:latin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0910" y="4838482"/>
            <a:ext cx="5469255" cy="388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en-US" sz="2000">
                <a:solidFill>
                  <a:srgbClr val="7030a0"/>
                </a:solidFill>
                <a:latin typeface="Helvetica"/>
              </a:rPr>
              <a:t>ОГАПОУ “Дмитриевский аграрный колледж”</a:t>
            </a:r>
            <a:endParaRPr lang="ru-RU" altLang="en-US" sz="2000">
              <a:solidFill>
                <a:srgbClr val="7030a0"/>
              </a:solidFill>
              <a:latin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635" y="5263719"/>
            <a:ext cx="352615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en-US" sz="2000">
                <a:solidFill>
                  <a:srgbClr val="7030a0"/>
                </a:solidFill>
                <a:latin typeface="Helvetica"/>
              </a:rPr>
              <a:t>БЕЛГОРОДСКАЯ ОБЛАСТЬ</a:t>
            </a:r>
            <a:endParaRPr lang="ru-RU" altLang="en-US" sz="2000">
              <a:solidFill>
                <a:srgbClr val="7030a0"/>
              </a:solidFill>
              <a:latin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20"/>
        <a:ea typeface=""/>
        <a:cs typeface=""/>
        <a:font script="Jpan" typeface="Yu Gothic Light"/>
        <a:font script="Hang" typeface="Malgun Gothic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20"/>
        <a:ea typeface=""/>
        <a:cs typeface=""/>
        <a:font script="Jpan" typeface="Yu Gothic"/>
        <a:font script="Hang" typeface="Malgun Gothic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61</ep:Words>
  <ep:PresentationFormat>Произвольный</ep:PresentationFormat>
  <ep:Paragraphs>20</ep:Paragraphs>
  <ep:Slides>4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4</vt:i4>
      </vt:variant>
    </vt:vector>
  </ep:HeadingPairs>
  <ep: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2021-02-17T17:43:23.000</dcterms:created>
  <dc:creator>Гуляев Павел Романович</dc:creator>
  <cp:lastModifiedBy>YOGA</cp:lastModifiedBy>
  <dcterms:modified xsi:type="dcterms:W3CDTF">2021-04-16T20:27:37.536</dcterms:modified>
  <cp:revision>10</cp:revision>
  <dc:title>Презентация PowerPoint</dc:title>
  <cp:version>0906.0100.01</cp:version>
</cp:coreProperties>
</file>