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" initials="О" lastIdx="2" clrIdx="0">
    <p:extLst>
      <p:ext uri="{19B8F6BF-5375-455C-9EA6-DF929625EA0E}">
        <p15:presenceInfo xmlns:p15="http://schemas.microsoft.com/office/powerpoint/2012/main" userId="Окс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47E9B-B529-4C1C-BABA-FF7CC2E66D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127BF42-C570-4E51-ADE1-7A0E7AAE051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dirty="0"/>
            <a:t>Члены рабочей группы</a:t>
          </a:r>
        </a:p>
        <a:p>
          <a:r>
            <a:rPr lang="ru-RU" sz="2800" dirty="0"/>
            <a:t>Преподавательский состав</a:t>
          </a:r>
        </a:p>
      </dgm:t>
    </dgm:pt>
    <dgm:pt modelId="{A7A788FC-745D-4F7A-AF37-D10BA37A7877}" type="parTrans" cxnId="{AA1863FD-FD27-4571-977C-E6A482B6FEE8}">
      <dgm:prSet/>
      <dgm:spPr/>
      <dgm:t>
        <a:bodyPr/>
        <a:lstStyle/>
        <a:p>
          <a:endParaRPr lang="ru-RU"/>
        </a:p>
      </dgm:t>
    </dgm:pt>
    <dgm:pt modelId="{CDC373E9-A26D-4D0E-9E6D-60A2D9EF7FF6}" type="sibTrans" cxnId="{AA1863FD-FD27-4571-977C-E6A482B6FEE8}">
      <dgm:prSet/>
      <dgm:spPr/>
      <dgm:t>
        <a:bodyPr/>
        <a:lstStyle/>
        <a:p>
          <a:endParaRPr lang="ru-RU"/>
        </a:p>
      </dgm:t>
    </dgm:pt>
    <dgm:pt modelId="{17971E2C-C979-488F-A249-E05BD151AFCA}">
      <dgm:prSet phldrT="[Текст]" custT="1"/>
      <dgm:spPr/>
      <dgm:t>
        <a:bodyPr/>
        <a:lstStyle/>
        <a:p>
          <a:r>
            <a:rPr lang="ru-RU" sz="1800" dirty="0"/>
            <a:t>Освоение технологии убоя свиней</a:t>
          </a:r>
        </a:p>
      </dgm:t>
    </dgm:pt>
    <dgm:pt modelId="{EFAD94A2-2D9B-4822-84DA-719BA4A2B78B}" type="parTrans" cxnId="{713F81F7-68F7-4305-8465-93BC252F69EF}">
      <dgm:prSet/>
      <dgm:spPr/>
      <dgm:t>
        <a:bodyPr/>
        <a:lstStyle/>
        <a:p>
          <a:endParaRPr lang="ru-RU"/>
        </a:p>
      </dgm:t>
    </dgm:pt>
    <dgm:pt modelId="{30C21DA7-391E-40FC-B397-E34DC8853A7E}" type="sibTrans" cxnId="{713F81F7-68F7-4305-8465-93BC252F69EF}">
      <dgm:prSet/>
      <dgm:spPr/>
      <dgm:t>
        <a:bodyPr/>
        <a:lstStyle/>
        <a:p>
          <a:endParaRPr lang="ru-RU"/>
        </a:p>
      </dgm:t>
    </dgm:pt>
    <dgm:pt modelId="{11ECBCEA-9E21-4116-91C6-691CF8EEE3CD}">
      <dgm:prSet phldrT="[Текст]" custT="1"/>
      <dgm:spPr/>
      <dgm:t>
        <a:bodyPr/>
        <a:lstStyle/>
        <a:p>
          <a:r>
            <a:rPr lang="ru-RU" sz="1800" dirty="0"/>
            <a:t>Освоение технологии первичной обработки туш свиней</a:t>
          </a:r>
        </a:p>
      </dgm:t>
    </dgm:pt>
    <dgm:pt modelId="{6CDDBEDB-A22B-4325-80FD-FE934D087D76}" type="parTrans" cxnId="{4FB86DA9-2278-4A11-B9AA-915FFCF7CE5C}">
      <dgm:prSet/>
      <dgm:spPr/>
      <dgm:t>
        <a:bodyPr/>
        <a:lstStyle/>
        <a:p>
          <a:endParaRPr lang="ru-RU"/>
        </a:p>
      </dgm:t>
    </dgm:pt>
    <dgm:pt modelId="{3B3C7EAF-C343-4A18-942B-EF25D27BE09A}" type="sibTrans" cxnId="{4FB86DA9-2278-4A11-B9AA-915FFCF7CE5C}">
      <dgm:prSet/>
      <dgm:spPr/>
      <dgm:t>
        <a:bodyPr/>
        <a:lstStyle/>
        <a:p>
          <a:endParaRPr lang="ru-RU"/>
        </a:p>
      </dgm:t>
    </dgm:pt>
    <dgm:pt modelId="{B84C012F-7FB2-4618-99A3-705B944BEB8C}">
      <dgm:prSet phldrT="[Текст]" custT="1"/>
      <dgm:spPr/>
      <dgm:t>
        <a:bodyPr/>
        <a:lstStyle/>
        <a:p>
          <a:r>
            <a:rPr lang="ru-RU" sz="1800" dirty="0"/>
            <a:t>Размещение мяса на хранение при различной температуре</a:t>
          </a:r>
        </a:p>
      </dgm:t>
    </dgm:pt>
    <dgm:pt modelId="{36194F8D-3C71-4550-B228-F7A75EDF5DC3}" type="parTrans" cxnId="{8BF17A5D-3AB7-4E66-945D-D3C7ED5EC252}">
      <dgm:prSet/>
      <dgm:spPr/>
      <dgm:t>
        <a:bodyPr/>
        <a:lstStyle/>
        <a:p>
          <a:endParaRPr lang="ru-RU"/>
        </a:p>
      </dgm:t>
    </dgm:pt>
    <dgm:pt modelId="{282E82D5-6434-46AD-B053-D2F8E8D34D1D}" type="sibTrans" cxnId="{8BF17A5D-3AB7-4E66-945D-D3C7ED5EC252}">
      <dgm:prSet/>
      <dgm:spPr/>
      <dgm:t>
        <a:bodyPr/>
        <a:lstStyle/>
        <a:p>
          <a:endParaRPr lang="ru-RU"/>
        </a:p>
      </dgm:t>
    </dgm:pt>
    <dgm:pt modelId="{F249F012-D7A8-409B-9072-31BBD558B257}" type="pres">
      <dgm:prSet presAssocID="{4AD47E9B-B529-4C1C-BABA-FF7CC2E66D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FC72B-233A-4B89-AECF-8DB25D2FA568}" type="pres">
      <dgm:prSet presAssocID="{D127BF42-C570-4E51-ADE1-7A0E7AAE0518}" presName="root1" presStyleCnt="0"/>
      <dgm:spPr/>
    </dgm:pt>
    <dgm:pt modelId="{D8B991DC-E031-48F3-9779-3AD14F05A345}" type="pres">
      <dgm:prSet presAssocID="{D127BF42-C570-4E51-ADE1-7A0E7AAE0518}" presName="LevelOneTextNode" presStyleLbl="node0" presStyleIdx="0" presStyleCnt="1" custLinFactNeighborX="-3886" custLinFactNeighborY="-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9F2DD-EF45-4C12-ABFF-6F3447217322}" type="pres">
      <dgm:prSet presAssocID="{D127BF42-C570-4E51-ADE1-7A0E7AAE0518}" presName="level2hierChild" presStyleCnt="0"/>
      <dgm:spPr/>
    </dgm:pt>
    <dgm:pt modelId="{DDC565C2-D9F5-44DB-83AA-E0144A87501D}" type="pres">
      <dgm:prSet presAssocID="{EFAD94A2-2D9B-4822-84DA-719BA4A2B78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E66E60F-1EA7-4F12-AB5E-4A9013B2B87A}" type="pres">
      <dgm:prSet presAssocID="{EFAD94A2-2D9B-4822-84DA-719BA4A2B78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F83A9AF-C360-410C-A55E-ED396713BD17}" type="pres">
      <dgm:prSet presAssocID="{17971E2C-C979-488F-A249-E05BD151AFCA}" presName="root2" presStyleCnt="0"/>
      <dgm:spPr/>
    </dgm:pt>
    <dgm:pt modelId="{33016912-71A9-4572-BEC2-EF50A9F838B7}" type="pres">
      <dgm:prSet presAssocID="{17971E2C-C979-488F-A249-E05BD151AFCA}" presName="LevelTwoTextNode" presStyleLbl="node2" presStyleIdx="0" presStyleCnt="3" custScaleX="100045" custLinFactNeighborX="-8671" custLinFactNeighborY="-75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ACC1B-F4BA-4395-BF7D-00D0197330ED}" type="pres">
      <dgm:prSet presAssocID="{17971E2C-C979-488F-A249-E05BD151AFCA}" presName="level3hierChild" presStyleCnt="0"/>
      <dgm:spPr/>
    </dgm:pt>
    <dgm:pt modelId="{985E0ECB-E4C9-480B-B80D-0BD557566B5E}" type="pres">
      <dgm:prSet presAssocID="{6CDDBEDB-A22B-4325-80FD-FE934D087D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5D7C452-E089-432C-B65F-240E90D96274}" type="pres">
      <dgm:prSet presAssocID="{6CDDBEDB-A22B-4325-80FD-FE934D087D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F889B5F-7D94-40A0-9830-B42CED6E0EEB}" type="pres">
      <dgm:prSet presAssocID="{11ECBCEA-9E21-4116-91C6-691CF8EEE3CD}" presName="root2" presStyleCnt="0"/>
      <dgm:spPr/>
    </dgm:pt>
    <dgm:pt modelId="{1A34D0EC-8FE7-4CF8-B2E4-1741CF66700D}" type="pres">
      <dgm:prSet presAssocID="{11ECBCEA-9E21-4116-91C6-691CF8EEE3CD}" presName="LevelTwoTextNode" presStyleLbl="node2" presStyleIdx="1" presStyleCnt="3" custLinFactNeighborX="-8267" custLinFactNeighborY="10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4F704-F3C8-481B-96CC-2F48ACFA7F83}" type="pres">
      <dgm:prSet presAssocID="{11ECBCEA-9E21-4116-91C6-691CF8EEE3CD}" presName="level3hierChild" presStyleCnt="0"/>
      <dgm:spPr/>
    </dgm:pt>
    <dgm:pt modelId="{D46A2841-0905-43D6-9F64-04A7D40C6467}" type="pres">
      <dgm:prSet presAssocID="{36194F8D-3C71-4550-B228-F7A75EDF5DC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55E630E-90BD-41A2-B605-D0CF82742D02}" type="pres">
      <dgm:prSet presAssocID="{36194F8D-3C71-4550-B228-F7A75EDF5DC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49547D0-5EE6-48A1-AD02-FAE3A6FBA4B5}" type="pres">
      <dgm:prSet presAssocID="{B84C012F-7FB2-4618-99A3-705B944BEB8C}" presName="root2" presStyleCnt="0"/>
      <dgm:spPr/>
    </dgm:pt>
    <dgm:pt modelId="{D1C7473D-D4C0-4500-869B-74B2ABF5213A}" type="pres">
      <dgm:prSet presAssocID="{B84C012F-7FB2-4618-99A3-705B944BEB8C}" presName="LevelTwoTextNode" presStyleLbl="node2" presStyleIdx="2" presStyleCnt="3" custLinFactNeighborX="-9531" custLinFactNeighborY="75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23DF2-DDD6-4C62-8042-0F31598F1A5F}" type="pres">
      <dgm:prSet presAssocID="{B84C012F-7FB2-4618-99A3-705B944BEB8C}" presName="level3hierChild" presStyleCnt="0"/>
      <dgm:spPr/>
    </dgm:pt>
  </dgm:ptLst>
  <dgm:cxnLst>
    <dgm:cxn modelId="{4F78F5A9-AAA0-4B5C-9ECB-055A1EBE028E}" type="presOf" srcId="{EFAD94A2-2D9B-4822-84DA-719BA4A2B78B}" destId="{8E66E60F-1EA7-4F12-AB5E-4A9013B2B87A}" srcOrd="1" destOrd="0" presId="urn:microsoft.com/office/officeart/2008/layout/HorizontalMultiLevelHierarchy"/>
    <dgm:cxn modelId="{8BF17A5D-3AB7-4E66-945D-D3C7ED5EC252}" srcId="{D127BF42-C570-4E51-ADE1-7A0E7AAE0518}" destId="{B84C012F-7FB2-4618-99A3-705B944BEB8C}" srcOrd="2" destOrd="0" parTransId="{36194F8D-3C71-4550-B228-F7A75EDF5DC3}" sibTransId="{282E82D5-6434-46AD-B053-D2F8E8D34D1D}"/>
    <dgm:cxn modelId="{FFC676CA-0053-4AAC-AB94-F1091DFD812B}" type="presOf" srcId="{B84C012F-7FB2-4618-99A3-705B944BEB8C}" destId="{D1C7473D-D4C0-4500-869B-74B2ABF5213A}" srcOrd="0" destOrd="0" presId="urn:microsoft.com/office/officeart/2008/layout/HorizontalMultiLevelHierarchy"/>
    <dgm:cxn modelId="{8969007F-82B5-488D-9C7F-C7947A0D2D44}" type="presOf" srcId="{6CDDBEDB-A22B-4325-80FD-FE934D087D76}" destId="{985E0ECB-E4C9-480B-B80D-0BD557566B5E}" srcOrd="0" destOrd="0" presId="urn:microsoft.com/office/officeart/2008/layout/HorizontalMultiLevelHierarchy"/>
    <dgm:cxn modelId="{4FB86DA9-2278-4A11-B9AA-915FFCF7CE5C}" srcId="{D127BF42-C570-4E51-ADE1-7A0E7AAE0518}" destId="{11ECBCEA-9E21-4116-91C6-691CF8EEE3CD}" srcOrd="1" destOrd="0" parTransId="{6CDDBEDB-A22B-4325-80FD-FE934D087D76}" sibTransId="{3B3C7EAF-C343-4A18-942B-EF25D27BE09A}"/>
    <dgm:cxn modelId="{AAEBD584-AEF9-410D-939C-1DF38C190DC1}" type="presOf" srcId="{17971E2C-C979-488F-A249-E05BD151AFCA}" destId="{33016912-71A9-4572-BEC2-EF50A9F838B7}" srcOrd="0" destOrd="0" presId="urn:microsoft.com/office/officeart/2008/layout/HorizontalMultiLevelHierarchy"/>
    <dgm:cxn modelId="{B15DD673-DF99-46D9-A504-0545BCE61345}" type="presOf" srcId="{EFAD94A2-2D9B-4822-84DA-719BA4A2B78B}" destId="{DDC565C2-D9F5-44DB-83AA-E0144A87501D}" srcOrd="0" destOrd="0" presId="urn:microsoft.com/office/officeart/2008/layout/HorizontalMultiLevelHierarchy"/>
    <dgm:cxn modelId="{5819F8DB-5BD4-4A56-9324-9A4D68EDAFF0}" type="presOf" srcId="{D127BF42-C570-4E51-ADE1-7A0E7AAE0518}" destId="{D8B991DC-E031-48F3-9779-3AD14F05A345}" srcOrd="0" destOrd="0" presId="urn:microsoft.com/office/officeart/2008/layout/HorizontalMultiLevelHierarchy"/>
    <dgm:cxn modelId="{713F81F7-68F7-4305-8465-93BC252F69EF}" srcId="{D127BF42-C570-4E51-ADE1-7A0E7AAE0518}" destId="{17971E2C-C979-488F-A249-E05BD151AFCA}" srcOrd="0" destOrd="0" parTransId="{EFAD94A2-2D9B-4822-84DA-719BA4A2B78B}" sibTransId="{30C21DA7-391E-40FC-B397-E34DC8853A7E}"/>
    <dgm:cxn modelId="{E260A2E2-A743-4E91-9763-234162C6BC7E}" type="presOf" srcId="{11ECBCEA-9E21-4116-91C6-691CF8EEE3CD}" destId="{1A34D0EC-8FE7-4CF8-B2E4-1741CF66700D}" srcOrd="0" destOrd="0" presId="urn:microsoft.com/office/officeart/2008/layout/HorizontalMultiLevelHierarchy"/>
    <dgm:cxn modelId="{6C2434FD-1302-4907-A928-283E78B9F00C}" type="presOf" srcId="{36194F8D-3C71-4550-B228-F7A75EDF5DC3}" destId="{D46A2841-0905-43D6-9F64-04A7D40C6467}" srcOrd="0" destOrd="0" presId="urn:microsoft.com/office/officeart/2008/layout/HorizontalMultiLevelHierarchy"/>
    <dgm:cxn modelId="{12DBC24B-83B0-4EA1-B2C9-E55635B7029F}" type="presOf" srcId="{4AD47E9B-B529-4C1C-BABA-FF7CC2E66D6C}" destId="{F249F012-D7A8-409B-9072-31BBD558B257}" srcOrd="0" destOrd="0" presId="urn:microsoft.com/office/officeart/2008/layout/HorizontalMultiLevelHierarchy"/>
    <dgm:cxn modelId="{6C532E8C-F5E4-4648-BCE1-BDECF975A420}" type="presOf" srcId="{6CDDBEDB-A22B-4325-80FD-FE934D087D76}" destId="{B5D7C452-E089-432C-B65F-240E90D96274}" srcOrd="1" destOrd="0" presId="urn:microsoft.com/office/officeart/2008/layout/HorizontalMultiLevelHierarchy"/>
    <dgm:cxn modelId="{AA1863FD-FD27-4571-977C-E6A482B6FEE8}" srcId="{4AD47E9B-B529-4C1C-BABA-FF7CC2E66D6C}" destId="{D127BF42-C570-4E51-ADE1-7A0E7AAE0518}" srcOrd="0" destOrd="0" parTransId="{A7A788FC-745D-4F7A-AF37-D10BA37A7877}" sibTransId="{CDC373E9-A26D-4D0E-9E6D-60A2D9EF7FF6}"/>
    <dgm:cxn modelId="{5CC3DA2F-5B74-4FB8-BF40-0E8DB713304B}" type="presOf" srcId="{36194F8D-3C71-4550-B228-F7A75EDF5DC3}" destId="{155E630E-90BD-41A2-B605-D0CF82742D02}" srcOrd="1" destOrd="0" presId="urn:microsoft.com/office/officeart/2008/layout/HorizontalMultiLevelHierarchy"/>
    <dgm:cxn modelId="{2A642F04-1E01-4B82-8A69-DFDBA31684AD}" type="presParOf" srcId="{F249F012-D7A8-409B-9072-31BBD558B257}" destId="{A10FC72B-233A-4B89-AECF-8DB25D2FA568}" srcOrd="0" destOrd="0" presId="urn:microsoft.com/office/officeart/2008/layout/HorizontalMultiLevelHierarchy"/>
    <dgm:cxn modelId="{CD24EE22-7F5D-4C5B-B864-4A81B9EE0772}" type="presParOf" srcId="{A10FC72B-233A-4B89-AECF-8DB25D2FA568}" destId="{D8B991DC-E031-48F3-9779-3AD14F05A345}" srcOrd="0" destOrd="0" presId="urn:microsoft.com/office/officeart/2008/layout/HorizontalMultiLevelHierarchy"/>
    <dgm:cxn modelId="{6F8FC115-23CF-417D-9F6F-A3AFE4522CD2}" type="presParOf" srcId="{A10FC72B-233A-4B89-AECF-8DB25D2FA568}" destId="{E699F2DD-EF45-4C12-ABFF-6F3447217322}" srcOrd="1" destOrd="0" presId="urn:microsoft.com/office/officeart/2008/layout/HorizontalMultiLevelHierarchy"/>
    <dgm:cxn modelId="{18AA74AB-E2FE-42D7-940E-FFE7B940DBCA}" type="presParOf" srcId="{E699F2DD-EF45-4C12-ABFF-6F3447217322}" destId="{DDC565C2-D9F5-44DB-83AA-E0144A87501D}" srcOrd="0" destOrd="0" presId="urn:microsoft.com/office/officeart/2008/layout/HorizontalMultiLevelHierarchy"/>
    <dgm:cxn modelId="{AF148470-D3C9-42D3-B715-4E6F5A41B76E}" type="presParOf" srcId="{DDC565C2-D9F5-44DB-83AA-E0144A87501D}" destId="{8E66E60F-1EA7-4F12-AB5E-4A9013B2B87A}" srcOrd="0" destOrd="0" presId="urn:microsoft.com/office/officeart/2008/layout/HorizontalMultiLevelHierarchy"/>
    <dgm:cxn modelId="{C1CAA446-98E6-4048-BABA-9396C4BF1281}" type="presParOf" srcId="{E699F2DD-EF45-4C12-ABFF-6F3447217322}" destId="{AF83A9AF-C360-410C-A55E-ED396713BD17}" srcOrd="1" destOrd="0" presId="urn:microsoft.com/office/officeart/2008/layout/HorizontalMultiLevelHierarchy"/>
    <dgm:cxn modelId="{5282564B-ED30-4F4A-AF5A-75EBC15685B4}" type="presParOf" srcId="{AF83A9AF-C360-410C-A55E-ED396713BD17}" destId="{33016912-71A9-4572-BEC2-EF50A9F838B7}" srcOrd="0" destOrd="0" presId="urn:microsoft.com/office/officeart/2008/layout/HorizontalMultiLevelHierarchy"/>
    <dgm:cxn modelId="{91786623-A7E7-4CCD-9554-4F9CD4A2A255}" type="presParOf" srcId="{AF83A9AF-C360-410C-A55E-ED396713BD17}" destId="{1DCACC1B-F4BA-4395-BF7D-00D0197330ED}" srcOrd="1" destOrd="0" presId="urn:microsoft.com/office/officeart/2008/layout/HorizontalMultiLevelHierarchy"/>
    <dgm:cxn modelId="{CA806B3B-8E4C-41D0-B8E6-39DCD380490C}" type="presParOf" srcId="{E699F2DD-EF45-4C12-ABFF-6F3447217322}" destId="{985E0ECB-E4C9-480B-B80D-0BD557566B5E}" srcOrd="2" destOrd="0" presId="urn:microsoft.com/office/officeart/2008/layout/HorizontalMultiLevelHierarchy"/>
    <dgm:cxn modelId="{7F92E6C8-50B8-4F78-ACBC-689677444CDD}" type="presParOf" srcId="{985E0ECB-E4C9-480B-B80D-0BD557566B5E}" destId="{B5D7C452-E089-432C-B65F-240E90D96274}" srcOrd="0" destOrd="0" presId="urn:microsoft.com/office/officeart/2008/layout/HorizontalMultiLevelHierarchy"/>
    <dgm:cxn modelId="{BD244CF8-38FA-42EA-8D4D-5424FA29A88C}" type="presParOf" srcId="{E699F2DD-EF45-4C12-ABFF-6F3447217322}" destId="{8F889B5F-7D94-40A0-9830-B42CED6E0EEB}" srcOrd="3" destOrd="0" presId="urn:microsoft.com/office/officeart/2008/layout/HorizontalMultiLevelHierarchy"/>
    <dgm:cxn modelId="{85A9F126-F942-48BE-ADED-7AB3F88FCF51}" type="presParOf" srcId="{8F889B5F-7D94-40A0-9830-B42CED6E0EEB}" destId="{1A34D0EC-8FE7-4CF8-B2E4-1741CF66700D}" srcOrd="0" destOrd="0" presId="urn:microsoft.com/office/officeart/2008/layout/HorizontalMultiLevelHierarchy"/>
    <dgm:cxn modelId="{D680926D-0F14-4C69-B875-B6CBCD7CC462}" type="presParOf" srcId="{8F889B5F-7D94-40A0-9830-B42CED6E0EEB}" destId="{B774F704-F3C8-481B-96CC-2F48ACFA7F83}" srcOrd="1" destOrd="0" presId="urn:microsoft.com/office/officeart/2008/layout/HorizontalMultiLevelHierarchy"/>
    <dgm:cxn modelId="{831ACE04-B787-42F8-AF77-66F7F847A850}" type="presParOf" srcId="{E699F2DD-EF45-4C12-ABFF-6F3447217322}" destId="{D46A2841-0905-43D6-9F64-04A7D40C6467}" srcOrd="4" destOrd="0" presId="urn:microsoft.com/office/officeart/2008/layout/HorizontalMultiLevelHierarchy"/>
    <dgm:cxn modelId="{36C72346-DDE4-436C-BE98-13AF635DCD11}" type="presParOf" srcId="{D46A2841-0905-43D6-9F64-04A7D40C6467}" destId="{155E630E-90BD-41A2-B605-D0CF82742D02}" srcOrd="0" destOrd="0" presId="urn:microsoft.com/office/officeart/2008/layout/HorizontalMultiLevelHierarchy"/>
    <dgm:cxn modelId="{80D9A55D-40BB-4F0D-B905-41C47A9977CF}" type="presParOf" srcId="{E699F2DD-EF45-4C12-ABFF-6F3447217322}" destId="{D49547D0-5EE6-48A1-AD02-FAE3A6FBA4B5}" srcOrd="5" destOrd="0" presId="urn:microsoft.com/office/officeart/2008/layout/HorizontalMultiLevelHierarchy"/>
    <dgm:cxn modelId="{863C749B-3E96-4331-AA61-9DC385731E7E}" type="presParOf" srcId="{D49547D0-5EE6-48A1-AD02-FAE3A6FBA4B5}" destId="{D1C7473D-D4C0-4500-869B-74B2ABF5213A}" srcOrd="0" destOrd="0" presId="urn:microsoft.com/office/officeart/2008/layout/HorizontalMultiLevelHierarchy"/>
    <dgm:cxn modelId="{A35ECDB7-855D-47DF-9602-2B1B9BBCCFDB}" type="presParOf" srcId="{D49547D0-5EE6-48A1-AD02-FAE3A6FBA4B5}" destId="{D5923DF2-DDD6-4C62-8042-0F31598F1A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D443F-AA9A-4EAA-950D-3C1EC3AF9D4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834DF-4B8E-4FE0-9208-77AE1F18BEE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Члены рабочей группы </a:t>
          </a:r>
        </a:p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Преподавательский </a:t>
          </a:r>
          <a:r>
            <a:rPr lang="ru-RU" sz="2800" dirty="0" err="1">
              <a:latin typeface="Arial" panose="020B0604020202020204" pitchFamily="34" charset="0"/>
              <a:cs typeface="Arial" panose="020B0604020202020204" pitchFamily="34" charset="0"/>
            </a:rPr>
            <a:t>сстав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C189D-A7FA-4AF0-AEC0-740DA15495DC}" type="parTrans" cxnId="{FA30BFD7-899F-4B50-A3F4-1EE13D38DC8F}">
      <dgm:prSet/>
      <dgm:spPr/>
      <dgm:t>
        <a:bodyPr/>
        <a:lstStyle/>
        <a:p>
          <a:endParaRPr lang="ru-RU"/>
        </a:p>
      </dgm:t>
    </dgm:pt>
    <dgm:pt modelId="{B6B9C152-A2C3-4106-AE52-E4C23909A5C3}" type="sibTrans" cxnId="{FA30BFD7-899F-4B50-A3F4-1EE13D38DC8F}">
      <dgm:prSet/>
      <dgm:spPr/>
      <dgm:t>
        <a:bodyPr/>
        <a:lstStyle/>
        <a:p>
          <a:endParaRPr lang="ru-RU"/>
        </a:p>
      </dgm:t>
    </dgm:pt>
    <dgm:pt modelId="{1123D7CA-ACF7-48D2-8A67-F85F743F741F}">
      <dgm:prSet phldrT="[Текст]" custT="1"/>
      <dgm:spPr/>
      <dgm:t>
        <a:bodyPr/>
        <a:lstStyle/>
        <a:p>
          <a:r>
            <a:rPr lang="ru-RU" sz="1800" dirty="0"/>
            <a:t>Обработки результатов анализа</a:t>
          </a:r>
        </a:p>
      </dgm:t>
    </dgm:pt>
    <dgm:pt modelId="{046D0D88-B981-4C59-BE04-5C145571E26E}" type="parTrans" cxnId="{7E682052-BECD-4F41-91C4-2314DB3EB5E9}">
      <dgm:prSet/>
      <dgm:spPr/>
      <dgm:t>
        <a:bodyPr/>
        <a:lstStyle/>
        <a:p>
          <a:endParaRPr lang="ru-RU"/>
        </a:p>
      </dgm:t>
    </dgm:pt>
    <dgm:pt modelId="{2C28E1D0-C4ED-438B-8BE4-98E65C5B66D7}" type="sibTrans" cxnId="{7E682052-BECD-4F41-91C4-2314DB3EB5E9}">
      <dgm:prSet/>
      <dgm:spPr/>
      <dgm:t>
        <a:bodyPr/>
        <a:lstStyle/>
        <a:p>
          <a:endParaRPr lang="ru-RU"/>
        </a:p>
      </dgm:t>
    </dgm:pt>
    <dgm:pt modelId="{982F8F15-8658-47BB-88EA-4BE0753B30C2}">
      <dgm:prSet phldrT="[Текст]" custT="1"/>
      <dgm:spPr/>
      <dgm:t>
        <a:bodyPr/>
        <a:lstStyle/>
        <a:p>
          <a:r>
            <a:rPr lang="ru-RU" sz="1800" dirty="0"/>
            <a:t>Подведение итогов исследования</a:t>
          </a:r>
        </a:p>
      </dgm:t>
    </dgm:pt>
    <dgm:pt modelId="{C8830A36-3960-4EEC-8F42-6092E199672E}" type="parTrans" cxnId="{79822FDD-0FED-4F32-942C-AC9DA9AD4C24}">
      <dgm:prSet/>
      <dgm:spPr/>
      <dgm:t>
        <a:bodyPr/>
        <a:lstStyle/>
        <a:p>
          <a:endParaRPr lang="ru-RU"/>
        </a:p>
      </dgm:t>
    </dgm:pt>
    <dgm:pt modelId="{757E1123-107F-4EF4-8826-86E5F11CBFC5}" type="sibTrans" cxnId="{79822FDD-0FED-4F32-942C-AC9DA9AD4C24}">
      <dgm:prSet/>
      <dgm:spPr/>
      <dgm:t>
        <a:bodyPr/>
        <a:lstStyle/>
        <a:p>
          <a:endParaRPr lang="ru-RU"/>
        </a:p>
      </dgm:t>
    </dgm:pt>
    <dgm:pt modelId="{DA6206F9-C89E-4E1E-9A4F-D929F56CF36C}">
      <dgm:prSet custT="1"/>
      <dgm:spPr/>
      <dgm:t>
        <a:bodyPr/>
        <a:lstStyle/>
        <a:p>
          <a:r>
            <a:rPr lang="ru-RU" sz="1800" dirty="0"/>
            <a:t>Биохимическое и микробиологическое исследование мяса</a:t>
          </a:r>
        </a:p>
      </dgm:t>
    </dgm:pt>
    <dgm:pt modelId="{A49B188F-D514-41AA-A246-C586B3EA8F7E}" type="parTrans" cxnId="{41BAC200-0F51-460C-B73C-8E5FEB7791FB}">
      <dgm:prSet/>
      <dgm:spPr/>
      <dgm:t>
        <a:bodyPr/>
        <a:lstStyle/>
        <a:p>
          <a:endParaRPr lang="ru-RU"/>
        </a:p>
      </dgm:t>
    </dgm:pt>
    <dgm:pt modelId="{91B65EF5-E7A5-4C6F-85B0-191EDCCC57B9}" type="sibTrans" cxnId="{41BAC200-0F51-460C-B73C-8E5FEB7791FB}">
      <dgm:prSet/>
      <dgm:spPr/>
      <dgm:t>
        <a:bodyPr/>
        <a:lstStyle/>
        <a:p>
          <a:endParaRPr lang="ru-RU"/>
        </a:p>
      </dgm:t>
    </dgm:pt>
    <dgm:pt modelId="{E98FDDDA-AD07-4A18-AF62-0E3B93470475}" type="pres">
      <dgm:prSet presAssocID="{686D443F-AA9A-4EAA-950D-3C1EC3AF9D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725FC-E738-44C6-84F3-0F9042B6112A}" type="pres">
      <dgm:prSet presAssocID="{FE9834DF-4B8E-4FE0-9208-77AE1F18BEE5}" presName="root1" presStyleCnt="0"/>
      <dgm:spPr/>
    </dgm:pt>
    <dgm:pt modelId="{20F94721-BE85-44AC-8441-3072125E3132}" type="pres">
      <dgm:prSet presAssocID="{FE9834DF-4B8E-4FE0-9208-77AE1F18BEE5}" presName="LevelOneTextNode" presStyleLbl="node0" presStyleIdx="0" presStyleCnt="1" custScaleY="100210" custLinFactX="187271" custLinFactNeighborX="200000" custLinFactNeighborY="-8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0EFE9-890E-4AE2-9719-D6CDD1B8D3C4}" type="pres">
      <dgm:prSet presAssocID="{FE9834DF-4B8E-4FE0-9208-77AE1F18BEE5}" presName="level2hierChild" presStyleCnt="0"/>
      <dgm:spPr/>
    </dgm:pt>
    <dgm:pt modelId="{D687D935-14B0-4515-BA15-E4CF886DB232}" type="pres">
      <dgm:prSet presAssocID="{A49B188F-D514-41AA-A246-C586B3EA8F7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C3FEF98-3194-4BFD-AB1B-EC9CCEBA621A}" type="pres">
      <dgm:prSet presAssocID="{A49B188F-D514-41AA-A246-C586B3EA8F7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6CD42AF-AAF8-4829-841E-3F02D7FECF17}" type="pres">
      <dgm:prSet presAssocID="{DA6206F9-C89E-4E1E-9A4F-D929F56CF36C}" presName="root2" presStyleCnt="0"/>
      <dgm:spPr/>
    </dgm:pt>
    <dgm:pt modelId="{61B79654-D39E-4B0E-918B-A56184E60018}" type="pres">
      <dgm:prSet presAssocID="{DA6206F9-C89E-4E1E-9A4F-D929F56CF36C}" presName="LevelTwoTextNode" presStyleLbl="node2" presStyleIdx="0" presStyleCnt="3" custLinFactY="-39746" custLinFactNeighborX="-506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ACE54-3D41-4A20-B0BC-A20FA6137FB9}" type="pres">
      <dgm:prSet presAssocID="{DA6206F9-C89E-4E1E-9A4F-D929F56CF36C}" presName="level3hierChild" presStyleCnt="0"/>
      <dgm:spPr/>
    </dgm:pt>
    <dgm:pt modelId="{0E9C75BB-12B0-4FB7-92E1-FF331048FA26}" type="pres">
      <dgm:prSet presAssocID="{046D0D88-B981-4C59-BE04-5C145571E26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4611FA5-D5B0-402B-ADF0-68BCF74391A2}" type="pres">
      <dgm:prSet presAssocID="{046D0D88-B981-4C59-BE04-5C145571E26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47EA4C0-49CF-473D-82E2-67F09704F7B8}" type="pres">
      <dgm:prSet presAssocID="{1123D7CA-ACF7-48D2-8A67-F85F743F741F}" presName="root2" presStyleCnt="0"/>
      <dgm:spPr/>
    </dgm:pt>
    <dgm:pt modelId="{261917DC-92D2-46F2-B43C-580BC1DFB2CF}" type="pres">
      <dgm:prSet presAssocID="{1123D7CA-ACF7-48D2-8A67-F85F743F741F}" presName="LevelTwoTextNode" presStyleLbl="node2" presStyleIdx="1" presStyleCnt="3" custLinFactNeighborX="-44123" custLinFactNeighborY="-33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12C09-8B7E-4D89-9E37-07D5BB33AA3B}" type="pres">
      <dgm:prSet presAssocID="{1123D7CA-ACF7-48D2-8A67-F85F743F741F}" presName="level3hierChild" presStyleCnt="0"/>
      <dgm:spPr/>
    </dgm:pt>
    <dgm:pt modelId="{8EC44088-47CA-41BF-A4E8-5BA67AC9455E}" type="pres">
      <dgm:prSet presAssocID="{C8830A36-3960-4EEC-8F42-6092E199672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66CDE08-1CC1-4DED-9EFE-40758DA1C15C}" type="pres">
      <dgm:prSet presAssocID="{C8830A36-3960-4EEC-8F42-6092E199672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C5362E2-24DF-4B41-9F8B-D1727777A676}" type="pres">
      <dgm:prSet presAssocID="{982F8F15-8658-47BB-88EA-4BE0753B30C2}" presName="root2" presStyleCnt="0"/>
      <dgm:spPr/>
    </dgm:pt>
    <dgm:pt modelId="{D007C919-F374-443A-A2E5-6CF67C97D087}" type="pres">
      <dgm:prSet presAssocID="{982F8F15-8658-47BB-88EA-4BE0753B30C2}" presName="LevelTwoTextNode" presStyleLbl="node2" presStyleIdx="2" presStyleCnt="3" custLinFactNeighborX="-41522" custLinFactNeighborY="43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5C41D-71E6-40BC-880B-184E944742E9}" type="pres">
      <dgm:prSet presAssocID="{982F8F15-8658-47BB-88EA-4BE0753B30C2}" presName="level3hierChild" presStyleCnt="0"/>
      <dgm:spPr/>
    </dgm:pt>
  </dgm:ptLst>
  <dgm:cxnLst>
    <dgm:cxn modelId="{48C168A9-1791-4FB0-B2C1-C99D5FED96DC}" type="presOf" srcId="{046D0D88-B981-4C59-BE04-5C145571E26E}" destId="{54611FA5-D5B0-402B-ADF0-68BCF74391A2}" srcOrd="1" destOrd="0" presId="urn:microsoft.com/office/officeart/2008/layout/HorizontalMultiLevelHierarchy"/>
    <dgm:cxn modelId="{0E984F30-CB4B-4532-B7F2-37728BE9BBA3}" type="presOf" srcId="{C8830A36-3960-4EEC-8F42-6092E199672E}" destId="{8EC44088-47CA-41BF-A4E8-5BA67AC9455E}" srcOrd="0" destOrd="0" presId="urn:microsoft.com/office/officeart/2008/layout/HorizontalMultiLevelHierarchy"/>
    <dgm:cxn modelId="{0BCA0F4A-A084-4EEF-8534-1182B735C3AF}" type="presOf" srcId="{982F8F15-8658-47BB-88EA-4BE0753B30C2}" destId="{D007C919-F374-443A-A2E5-6CF67C97D087}" srcOrd="0" destOrd="0" presId="urn:microsoft.com/office/officeart/2008/layout/HorizontalMultiLevelHierarchy"/>
    <dgm:cxn modelId="{41BAC200-0F51-460C-B73C-8E5FEB7791FB}" srcId="{FE9834DF-4B8E-4FE0-9208-77AE1F18BEE5}" destId="{DA6206F9-C89E-4E1E-9A4F-D929F56CF36C}" srcOrd="0" destOrd="0" parTransId="{A49B188F-D514-41AA-A246-C586B3EA8F7E}" sibTransId="{91B65EF5-E7A5-4C6F-85B0-191EDCCC57B9}"/>
    <dgm:cxn modelId="{FA30BFD7-899F-4B50-A3F4-1EE13D38DC8F}" srcId="{686D443F-AA9A-4EAA-950D-3C1EC3AF9D46}" destId="{FE9834DF-4B8E-4FE0-9208-77AE1F18BEE5}" srcOrd="0" destOrd="0" parTransId="{69DC189D-A7FA-4AF0-AEC0-740DA15495DC}" sibTransId="{B6B9C152-A2C3-4106-AE52-E4C23909A5C3}"/>
    <dgm:cxn modelId="{683E10D2-39BF-4E7D-B5A5-B347B108997E}" type="presOf" srcId="{1123D7CA-ACF7-48D2-8A67-F85F743F741F}" destId="{261917DC-92D2-46F2-B43C-580BC1DFB2CF}" srcOrd="0" destOrd="0" presId="urn:microsoft.com/office/officeart/2008/layout/HorizontalMultiLevelHierarchy"/>
    <dgm:cxn modelId="{79822FDD-0FED-4F32-942C-AC9DA9AD4C24}" srcId="{FE9834DF-4B8E-4FE0-9208-77AE1F18BEE5}" destId="{982F8F15-8658-47BB-88EA-4BE0753B30C2}" srcOrd="2" destOrd="0" parTransId="{C8830A36-3960-4EEC-8F42-6092E199672E}" sibTransId="{757E1123-107F-4EF4-8826-86E5F11CBFC5}"/>
    <dgm:cxn modelId="{F5FB585F-0939-456B-845D-4CD0AD707653}" type="presOf" srcId="{046D0D88-B981-4C59-BE04-5C145571E26E}" destId="{0E9C75BB-12B0-4FB7-92E1-FF331048FA26}" srcOrd="0" destOrd="0" presId="urn:microsoft.com/office/officeart/2008/layout/HorizontalMultiLevelHierarchy"/>
    <dgm:cxn modelId="{12FD637B-4629-4C1E-B0E5-C0F383E89DC8}" type="presOf" srcId="{FE9834DF-4B8E-4FE0-9208-77AE1F18BEE5}" destId="{20F94721-BE85-44AC-8441-3072125E3132}" srcOrd="0" destOrd="0" presId="urn:microsoft.com/office/officeart/2008/layout/HorizontalMultiLevelHierarchy"/>
    <dgm:cxn modelId="{FD89E28B-F125-4AD3-B516-DC8882E46C37}" type="presOf" srcId="{C8830A36-3960-4EEC-8F42-6092E199672E}" destId="{C66CDE08-1CC1-4DED-9EFE-40758DA1C15C}" srcOrd="1" destOrd="0" presId="urn:microsoft.com/office/officeart/2008/layout/HorizontalMultiLevelHierarchy"/>
    <dgm:cxn modelId="{1436B115-8469-4816-AE60-840AD8354DED}" type="presOf" srcId="{A49B188F-D514-41AA-A246-C586B3EA8F7E}" destId="{D687D935-14B0-4515-BA15-E4CF886DB232}" srcOrd="0" destOrd="0" presId="urn:microsoft.com/office/officeart/2008/layout/HorizontalMultiLevelHierarchy"/>
    <dgm:cxn modelId="{62EDE621-5997-4890-997F-BF54BBFB26B7}" type="presOf" srcId="{A49B188F-D514-41AA-A246-C586B3EA8F7E}" destId="{8C3FEF98-3194-4BFD-AB1B-EC9CCEBA621A}" srcOrd="1" destOrd="0" presId="urn:microsoft.com/office/officeart/2008/layout/HorizontalMultiLevelHierarchy"/>
    <dgm:cxn modelId="{D2B77F75-9244-4FF7-A400-172FBEED68EF}" type="presOf" srcId="{686D443F-AA9A-4EAA-950D-3C1EC3AF9D46}" destId="{E98FDDDA-AD07-4A18-AF62-0E3B93470475}" srcOrd="0" destOrd="0" presId="urn:microsoft.com/office/officeart/2008/layout/HorizontalMultiLevelHierarchy"/>
    <dgm:cxn modelId="{B02FA563-BBC3-4E15-98AD-AAFE8375780C}" type="presOf" srcId="{DA6206F9-C89E-4E1E-9A4F-D929F56CF36C}" destId="{61B79654-D39E-4B0E-918B-A56184E60018}" srcOrd="0" destOrd="0" presId="urn:microsoft.com/office/officeart/2008/layout/HorizontalMultiLevelHierarchy"/>
    <dgm:cxn modelId="{7E682052-BECD-4F41-91C4-2314DB3EB5E9}" srcId="{FE9834DF-4B8E-4FE0-9208-77AE1F18BEE5}" destId="{1123D7CA-ACF7-48D2-8A67-F85F743F741F}" srcOrd="1" destOrd="0" parTransId="{046D0D88-B981-4C59-BE04-5C145571E26E}" sibTransId="{2C28E1D0-C4ED-438B-8BE4-98E65C5B66D7}"/>
    <dgm:cxn modelId="{85CD82ED-9601-4ABA-9F57-AD542A98319A}" type="presParOf" srcId="{E98FDDDA-AD07-4A18-AF62-0E3B93470475}" destId="{121725FC-E738-44C6-84F3-0F9042B6112A}" srcOrd="0" destOrd="0" presId="urn:microsoft.com/office/officeart/2008/layout/HorizontalMultiLevelHierarchy"/>
    <dgm:cxn modelId="{59AE8736-6CB2-42F1-AED9-EB731D32238A}" type="presParOf" srcId="{121725FC-E738-44C6-84F3-0F9042B6112A}" destId="{20F94721-BE85-44AC-8441-3072125E3132}" srcOrd="0" destOrd="0" presId="urn:microsoft.com/office/officeart/2008/layout/HorizontalMultiLevelHierarchy"/>
    <dgm:cxn modelId="{4C3D264C-89B8-4220-A704-6154DE3BC631}" type="presParOf" srcId="{121725FC-E738-44C6-84F3-0F9042B6112A}" destId="{79E0EFE9-890E-4AE2-9719-D6CDD1B8D3C4}" srcOrd="1" destOrd="0" presId="urn:microsoft.com/office/officeart/2008/layout/HorizontalMultiLevelHierarchy"/>
    <dgm:cxn modelId="{4C700AAC-B155-4748-8AC9-39A87836D23C}" type="presParOf" srcId="{79E0EFE9-890E-4AE2-9719-D6CDD1B8D3C4}" destId="{D687D935-14B0-4515-BA15-E4CF886DB232}" srcOrd="0" destOrd="0" presId="urn:microsoft.com/office/officeart/2008/layout/HorizontalMultiLevelHierarchy"/>
    <dgm:cxn modelId="{50415F4D-725E-4846-80D9-BC1FE31306DC}" type="presParOf" srcId="{D687D935-14B0-4515-BA15-E4CF886DB232}" destId="{8C3FEF98-3194-4BFD-AB1B-EC9CCEBA621A}" srcOrd="0" destOrd="0" presId="urn:microsoft.com/office/officeart/2008/layout/HorizontalMultiLevelHierarchy"/>
    <dgm:cxn modelId="{3594DDF7-A6C5-4F9E-B4A9-01ECB99F4F98}" type="presParOf" srcId="{79E0EFE9-890E-4AE2-9719-D6CDD1B8D3C4}" destId="{D6CD42AF-AAF8-4829-841E-3F02D7FECF17}" srcOrd="1" destOrd="0" presId="urn:microsoft.com/office/officeart/2008/layout/HorizontalMultiLevelHierarchy"/>
    <dgm:cxn modelId="{6B305DA2-A16E-4C44-B216-82DB244065CF}" type="presParOf" srcId="{D6CD42AF-AAF8-4829-841E-3F02D7FECF17}" destId="{61B79654-D39E-4B0E-918B-A56184E60018}" srcOrd="0" destOrd="0" presId="urn:microsoft.com/office/officeart/2008/layout/HorizontalMultiLevelHierarchy"/>
    <dgm:cxn modelId="{35C24797-6461-4C8D-ACB4-A9AFC7A074D1}" type="presParOf" srcId="{D6CD42AF-AAF8-4829-841E-3F02D7FECF17}" destId="{756ACE54-3D41-4A20-B0BC-A20FA6137FB9}" srcOrd="1" destOrd="0" presId="urn:microsoft.com/office/officeart/2008/layout/HorizontalMultiLevelHierarchy"/>
    <dgm:cxn modelId="{0E0B76CB-FE67-4C54-9C96-26DD85B61881}" type="presParOf" srcId="{79E0EFE9-890E-4AE2-9719-D6CDD1B8D3C4}" destId="{0E9C75BB-12B0-4FB7-92E1-FF331048FA26}" srcOrd="2" destOrd="0" presId="urn:microsoft.com/office/officeart/2008/layout/HorizontalMultiLevelHierarchy"/>
    <dgm:cxn modelId="{73EAD283-44F4-43E2-A1B8-09CCBEC38A74}" type="presParOf" srcId="{0E9C75BB-12B0-4FB7-92E1-FF331048FA26}" destId="{54611FA5-D5B0-402B-ADF0-68BCF74391A2}" srcOrd="0" destOrd="0" presId="urn:microsoft.com/office/officeart/2008/layout/HorizontalMultiLevelHierarchy"/>
    <dgm:cxn modelId="{D3E58E34-0352-4F6D-8DD5-FE2791892A55}" type="presParOf" srcId="{79E0EFE9-890E-4AE2-9719-D6CDD1B8D3C4}" destId="{747EA4C0-49CF-473D-82E2-67F09704F7B8}" srcOrd="3" destOrd="0" presId="urn:microsoft.com/office/officeart/2008/layout/HorizontalMultiLevelHierarchy"/>
    <dgm:cxn modelId="{2CA4A3D3-6F8C-4E51-BC9C-2E03A3D21980}" type="presParOf" srcId="{747EA4C0-49CF-473D-82E2-67F09704F7B8}" destId="{261917DC-92D2-46F2-B43C-580BC1DFB2CF}" srcOrd="0" destOrd="0" presId="urn:microsoft.com/office/officeart/2008/layout/HorizontalMultiLevelHierarchy"/>
    <dgm:cxn modelId="{AED44BB1-812A-4D5B-B0BC-AF68F6FC5E72}" type="presParOf" srcId="{747EA4C0-49CF-473D-82E2-67F09704F7B8}" destId="{94712C09-8B7E-4D89-9E37-07D5BB33AA3B}" srcOrd="1" destOrd="0" presId="urn:microsoft.com/office/officeart/2008/layout/HorizontalMultiLevelHierarchy"/>
    <dgm:cxn modelId="{9D3D40EE-43A4-4FAC-BAA3-DF8E441FFBA1}" type="presParOf" srcId="{79E0EFE9-890E-4AE2-9719-D6CDD1B8D3C4}" destId="{8EC44088-47CA-41BF-A4E8-5BA67AC9455E}" srcOrd="4" destOrd="0" presId="urn:microsoft.com/office/officeart/2008/layout/HorizontalMultiLevelHierarchy"/>
    <dgm:cxn modelId="{17AB1DEE-2349-4722-9C77-AE782455961F}" type="presParOf" srcId="{8EC44088-47CA-41BF-A4E8-5BA67AC9455E}" destId="{C66CDE08-1CC1-4DED-9EFE-40758DA1C15C}" srcOrd="0" destOrd="0" presId="urn:microsoft.com/office/officeart/2008/layout/HorizontalMultiLevelHierarchy"/>
    <dgm:cxn modelId="{72612A23-2CB3-45F1-AC4B-FF9CFFD70DE8}" type="presParOf" srcId="{79E0EFE9-890E-4AE2-9719-D6CDD1B8D3C4}" destId="{0C5362E2-24DF-4B41-9F8B-D1727777A676}" srcOrd="5" destOrd="0" presId="urn:microsoft.com/office/officeart/2008/layout/HorizontalMultiLevelHierarchy"/>
    <dgm:cxn modelId="{C7605277-F9A5-4474-843B-05CA9555B1F9}" type="presParOf" srcId="{0C5362E2-24DF-4B41-9F8B-D1727777A676}" destId="{D007C919-F374-443A-A2E5-6CF67C97D087}" srcOrd="0" destOrd="0" presId="urn:microsoft.com/office/officeart/2008/layout/HorizontalMultiLevelHierarchy"/>
    <dgm:cxn modelId="{6B0B05D3-49DC-470E-81DD-767766C7A970}" type="presParOf" srcId="{0C5362E2-24DF-4B41-9F8B-D1727777A676}" destId="{3AA5C41D-71E6-40BC-880B-184E944742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916B0-9B81-42FE-B9ED-9B60B1EE977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7B1A1-18D7-45A7-B508-DAB936AA1729}">
      <dgm:prSet phldrT="[Текст]"/>
      <dgm:spPr/>
      <dgm:t>
        <a:bodyPr/>
        <a:lstStyle/>
        <a:p>
          <a:r>
            <a:rPr lang="ru-RU" dirty="0"/>
            <a:t>Анализ сырья</a:t>
          </a:r>
        </a:p>
      </dgm:t>
    </dgm:pt>
    <dgm:pt modelId="{9E30603D-897E-4FEA-820E-5E075ED8AE41}" type="parTrans" cxnId="{B0425062-B03C-4EF8-86CB-E2670B16AF9D}">
      <dgm:prSet/>
      <dgm:spPr/>
      <dgm:t>
        <a:bodyPr/>
        <a:lstStyle/>
        <a:p>
          <a:endParaRPr lang="ru-RU"/>
        </a:p>
      </dgm:t>
    </dgm:pt>
    <dgm:pt modelId="{A58B895F-95C0-497C-AA12-552AE1AEC94F}" type="sibTrans" cxnId="{B0425062-B03C-4EF8-86CB-E2670B16AF9D}">
      <dgm:prSet/>
      <dgm:spPr/>
      <dgm:t>
        <a:bodyPr/>
        <a:lstStyle/>
        <a:p>
          <a:endParaRPr lang="ru-RU"/>
        </a:p>
      </dgm:t>
    </dgm:pt>
    <dgm:pt modelId="{A15D729E-ED05-4542-895A-B9985DD910E7}">
      <dgm:prSet phldrT="[Текст]" phldr="1"/>
      <dgm:spPr/>
      <dgm:t>
        <a:bodyPr/>
        <a:lstStyle/>
        <a:p>
          <a:endParaRPr lang="ru-RU" dirty="0"/>
        </a:p>
      </dgm:t>
    </dgm:pt>
    <dgm:pt modelId="{6BB7B43B-115A-4E32-9C16-7FF90F026DE4}" type="parTrans" cxnId="{B15AB07B-15C3-43F9-A295-DB31377EC2EA}">
      <dgm:prSet/>
      <dgm:spPr/>
      <dgm:t>
        <a:bodyPr/>
        <a:lstStyle/>
        <a:p>
          <a:endParaRPr lang="ru-RU"/>
        </a:p>
      </dgm:t>
    </dgm:pt>
    <dgm:pt modelId="{2BA17ACA-49AA-4E4B-8FA0-D8633B49E1BA}" type="sibTrans" cxnId="{B15AB07B-15C3-43F9-A295-DB31377EC2EA}">
      <dgm:prSet/>
      <dgm:spPr/>
      <dgm:t>
        <a:bodyPr/>
        <a:lstStyle/>
        <a:p>
          <a:endParaRPr lang="ru-RU"/>
        </a:p>
      </dgm:t>
    </dgm:pt>
    <dgm:pt modelId="{36907508-33A7-439C-A454-AC0893F1E80E}">
      <dgm:prSet phldrT="[Текст]"/>
      <dgm:spPr/>
      <dgm:t>
        <a:bodyPr/>
        <a:lstStyle/>
        <a:p>
          <a:r>
            <a:rPr lang="ru-RU" dirty="0"/>
            <a:t>Поставка сырья</a:t>
          </a:r>
        </a:p>
      </dgm:t>
    </dgm:pt>
    <dgm:pt modelId="{48FB5042-5469-40D3-8E08-BC2946E41103}" type="parTrans" cxnId="{3F18588D-943F-417C-9A51-4E3F0475BB38}">
      <dgm:prSet/>
      <dgm:spPr/>
      <dgm:t>
        <a:bodyPr/>
        <a:lstStyle/>
        <a:p>
          <a:endParaRPr lang="ru-RU"/>
        </a:p>
      </dgm:t>
    </dgm:pt>
    <dgm:pt modelId="{3FC7F35A-3B15-436A-AEA1-B83C1D7AB536}" type="sibTrans" cxnId="{3F18588D-943F-417C-9A51-4E3F0475BB38}">
      <dgm:prSet/>
      <dgm:spPr/>
      <dgm:t>
        <a:bodyPr/>
        <a:lstStyle/>
        <a:p>
          <a:endParaRPr lang="ru-RU"/>
        </a:p>
      </dgm:t>
    </dgm:pt>
    <dgm:pt modelId="{040F1838-5A5D-4677-A14B-EF966321B85B}">
      <dgm:prSet phldrT="[Текст]" phldr="1"/>
      <dgm:spPr/>
      <dgm:t>
        <a:bodyPr/>
        <a:lstStyle/>
        <a:p>
          <a:endParaRPr lang="ru-RU"/>
        </a:p>
      </dgm:t>
    </dgm:pt>
    <dgm:pt modelId="{8BBC6720-387A-4305-983A-1FCAEBB16C2F}" type="parTrans" cxnId="{09306A0D-CDDB-492F-9FF7-F70A86493D4D}">
      <dgm:prSet/>
      <dgm:spPr/>
      <dgm:t>
        <a:bodyPr/>
        <a:lstStyle/>
        <a:p>
          <a:endParaRPr lang="ru-RU"/>
        </a:p>
      </dgm:t>
    </dgm:pt>
    <dgm:pt modelId="{C22AE6B9-0FF3-450E-8AF2-6F1FBCC591E2}" type="sibTrans" cxnId="{09306A0D-CDDB-492F-9FF7-F70A86493D4D}">
      <dgm:prSet/>
      <dgm:spPr/>
      <dgm:t>
        <a:bodyPr/>
        <a:lstStyle/>
        <a:p>
          <a:endParaRPr lang="ru-RU"/>
        </a:p>
      </dgm:t>
    </dgm:pt>
    <dgm:pt modelId="{FFAFD32A-62BE-4F2A-97B7-86113A907EC7}">
      <dgm:prSet phldrT="[Текст]"/>
      <dgm:spPr/>
      <dgm:t>
        <a:bodyPr/>
        <a:lstStyle/>
        <a:p>
          <a:r>
            <a:rPr lang="ru-RU" dirty="0"/>
            <a:t>Проведение исследования</a:t>
          </a:r>
        </a:p>
      </dgm:t>
    </dgm:pt>
    <dgm:pt modelId="{30EBD13B-149C-4D23-835F-254A15E8E2DA}" type="parTrans" cxnId="{D14D19BD-A7A1-4C4F-BA20-B785EA27A0BF}">
      <dgm:prSet/>
      <dgm:spPr/>
      <dgm:t>
        <a:bodyPr/>
        <a:lstStyle/>
        <a:p>
          <a:endParaRPr lang="ru-RU"/>
        </a:p>
      </dgm:t>
    </dgm:pt>
    <dgm:pt modelId="{0E0071DA-D03D-4ABA-BA37-651E1C216586}" type="sibTrans" cxnId="{D14D19BD-A7A1-4C4F-BA20-B785EA27A0BF}">
      <dgm:prSet/>
      <dgm:spPr/>
      <dgm:t>
        <a:bodyPr/>
        <a:lstStyle/>
        <a:p>
          <a:endParaRPr lang="ru-RU"/>
        </a:p>
      </dgm:t>
    </dgm:pt>
    <dgm:pt modelId="{E0E6688E-4D4B-46C6-944B-DEDAB80BAFE3}">
      <dgm:prSet phldrT="[Текст]" phldr="1"/>
      <dgm:spPr/>
      <dgm:t>
        <a:bodyPr/>
        <a:lstStyle/>
        <a:p>
          <a:endParaRPr lang="ru-RU"/>
        </a:p>
      </dgm:t>
    </dgm:pt>
    <dgm:pt modelId="{7F81460E-8E4C-438E-A38C-A353301083EB}" type="parTrans" cxnId="{225CFC1C-BF5B-444F-9F19-9041D1064BED}">
      <dgm:prSet/>
      <dgm:spPr/>
      <dgm:t>
        <a:bodyPr/>
        <a:lstStyle/>
        <a:p>
          <a:endParaRPr lang="ru-RU"/>
        </a:p>
      </dgm:t>
    </dgm:pt>
    <dgm:pt modelId="{B93A5BEB-15CB-46DB-89B3-6581003E01E6}" type="sibTrans" cxnId="{225CFC1C-BF5B-444F-9F19-9041D1064BED}">
      <dgm:prSet/>
      <dgm:spPr/>
      <dgm:t>
        <a:bodyPr/>
        <a:lstStyle/>
        <a:p>
          <a:endParaRPr lang="ru-RU"/>
        </a:p>
      </dgm:t>
    </dgm:pt>
    <dgm:pt modelId="{E2178CFB-1F17-4483-8546-14C1927A04E3}">
      <dgm:prSet phldrT="[Текст]"/>
      <dgm:spPr/>
      <dgm:t>
        <a:bodyPr/>
        <a:lstStyle/>
        <a:p>
          <a:r>
            <a:rPr lang="ru-RU" dirty="0"/>
            <a:t>Анализ данных</a:t>
          </a:r>
        </a:p>
      </dgm:t>
    </dgm:pt>
    <dgm:pt modelId="{330A0FE4-E0FB-433A-AABA-E8373151FB93}" type="parTrans" cxnId="{739DD6DB-45BF-478D-B937-2783BE124765}">
      <dgm:prSet/>
      <dgm:spPr/>
      <dgm:t>
        <a:bodyPr/>
        <a:lstStyle/>
        <a:p>
          <a:endParaRPr lang="ru-RU"/>
        </a:p>
      </dgm:t>
    </dgm:pt>
    <dgm:pt modelId="{D26059DF-618D-49DB-BD77-394478ED8305}" type="sibTrans" cxnId="{739DD6DB-45BF-478D-B937-2783BE124765}">
      <dgm:prSet/>
      <dgm:spPr/>
      <dgm:t>
        <a:bodyPr/>
        <a:lstStyle/>
        <a:p>
          <a:endParaRPr lang="ru-RU"/>
        </a:p>
      </dgm:t>
    </dgm:pt>
    <dgm:pt modelId="{572060B5-4F3E-4CB7-A8A9-621366066D95}">
      <dgm:prSet phldrT="[Текст]"/>
      <dgm:spPr/>
      <dgm:t>
        <a:bodyPr/>
        <a:lstStyle/>
        <a:p>
          <a:r>
            <a:rPr lang="ru-RU" dirty="0"/>
            <a:t>Результат исследования</a:t>
          </a:r>
        </a:p>
      </dgm:t>
    </dgm:pt>
    <dgm:pt modelId="{AE31BB44-72C7-4A8F-BB9F-6F97C9CF6F8F}" type="parTrans" cxnId="{38C326B6-FC2E-4FDE-A43E-0E034203DE18}">
      <dgm:prSet/>
      <dgm:spPr/>
      <dgm:t>
        <a:bodyPr/>
        <a:lstStyle/>
        <a:p>
          <a:endParaRPr lang="ru-RU"/>
        </a:p>
      </dgm:t>
    </dgm:pt>
    <dgm:pt modelId="{E930C2B1-AA20-4F85-88E0-53BF1E76EAF4}" type="sibTrans" cxnId="{38C326B6-FC2E-4FDE-A43E-0E034203DE18}">
      <dgm:prSet/>
      <dgm:spPr/>
      <dgm:t>
        <a:bodyPr/>
        <a:lstStyle/>
        <a:p>
          <a:endParaRPr lang="ru-RU"/>
        </a:p>
      </dgm:t>
    </dgm:pt>
    <dgm:pt modelId="{EC094E30-9058-45AB-A25E-1F3B7ECBE28E}" type="pres">
      <dgm:prSet presAssocID="{56F916B0-9B81-42FE-B9ED-9B60B1EE97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D1F3AB-E168-4402-BA13-8196BEB180E2}" type="pres">
      <dgm:prSet presAssocID="{51F7B1A1-18D7-45A7-B508-DAB936AA1729}" presName="composite" presStyleCnt="0"/>
      <dgm:spPr/>
    </dgm:pt>
    <dgm:pt modelId="{CAC773C4-233C-4300-B42A-8DFD87E6EAFE}" type="pres">
      <dgm:prSet presAssocID="{51F7B1A1-18D7-45A7-B508-DAB936AA1729}" presName="bentUpArrow1" presStyleLbl="alignImgPlace1" presStyleIdx="0" presStyleCnt="4" custScaleX="159652" custScaleY="83362" custLinFactX="-100000" custLinFactNeighborX="-145049" custLinFactNeighborY="2677"/>
      <dgm:spPr/>
    </dgm:pt>
    <dgm:pt modelId="{56B5EE59-0DC9-42E7-8BA7-CD027ABB9069}" type="pres">
      <dgm:prSet presAssocID="{51F7B1A1-18D7-45A7-B508-DAB936AA1729}" presName="ParentText" presStyleLbl="node1" presStyleIdx="0" presStyleCnt="5" custScaleY="131121" custLinFactX="-100000" custLinFactNeighborX="-112321" custLinFactNeighborY="-5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B9685-38B1-47D6-8E19-3764A618F597}" type="pres">
      <dgm:prSet presAssocID="{51F7B1A1-18D7-45A7-B508-DAB936AA172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DB7C-3E63-4D19-A5A8-4AEF69999217}" type="pres">
      <dgm:prSet presAssocID="{A58B895F-95C0-497C-AA12-552AE1AEC94F}" presName="sibTrans" presStyleCnt="0"/>
      <dgm:spPr/>
    </dgm:pt>
    <dgm:pt modelId="{5F17403A-99DB-4B37-9501-FEF399B35077}" type="pres">
      <dgm:prSet presAssocID="{36907508-33A7-439C-A454-AC0893F1E80E}" presName="composite" presStyleCnt="0"/>
      <dgm:spPr/>
    </dgm:pt>
    <dgm:pt modelId="{38F78D75-5245-4CF1-89CD-6AE1076507DA}" type="pres">
      <dgm:prSet presAssocID="{36907508-33A7-439C-A454-AC0893F1E80E}" presName="bentUpArrow1" presStyleLbl="alignImgPlace1" presStyleIdx="1" presStyleCnt="4" custScaleX="195241" custScaleY="78687" custLinFactX="-79711" custLinFactNeighborX="-100000" custLinFactNeighborY="-61163"/>
      <dgm:spPr/>
    </dgm:pt>
    <dgm:pt modelId="{ED657BC8-3E75-4F38-8F74-E23745F6501E}" type="pres">
      <dgm:prSet presAssocID="{36907508-33A7-439C-A454-AC0893F1E80E}" presName="ParentText" presStyleLbl="node1" presStyleIdx="1" presStyleCnt="5" custScaleY="131121" custLinFactX="-38975" custLinFactNeighborX="-100000" custLinFactNeighborY="-572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64A48-7384-4E81-8FE7-145D9C26A18D}" type="pres">
      <dgm:prSet presAssocID="{36907508-33A7-439C-A454-AC0893F1E80E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A027-6270-4D71-A2D5-3758165EE295}" type="pres">
      <dgm:prSet presAssocID="{3FC7F35A-3B15-436A-AEA1-B83C1D7AB536}" presName="sibTrans" presStyleCnt="0"/>
      <dgm:spPr/>
    </dgm:pt>
    <dgm:pt modelId="{58AF0576-7345-461A-9299-6AA92C85FA0F}" type="pres">
      <dgm:prSet presAssocID="{FFAFD32A-62BE-4F2A-97B7-86113A907EC7}" presName="composite" presStyleCnt="0"/>
      <dgm:spPr/>
    </dgm:pt>
    <dgm:pt modelId="{4055EDD4-A6D3-4A2B-9E4C-FE6F954A33E2}" type="pres">
      <dgm:prSet presAssocID="{FFAFD32A-62BE-4F2A-97B7-86113A907EC7}" presName="bentUpArrow1" presStyleLbl="alignImgPlace1" presStyleIdx="2" presStyleCnt="4" custScaleX="185211" custScaleY="76207" custLinFactNeighborX="-98730" custLinFactNeighborY="-47475"/>
      <dgm:spPr/>
    </dgm:pt>
    <dgm:pt modelId="{BD48AC9A-4E20-4C9A-836C-D51525B62B25}" type="pres">
      <dgm:prSet presAssocID="{FFAFD32A-62BE-4F2A-97B7-86113A907EC7}" presName="ParentText" presStyleLbl="node1" presStyleIdx="2" presStyleCnt="5" custScaleY="138310" custLinFactNeighborX="-91740" custLinFactNeighborY="-55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B6E77-2BD0-4B86-BE00-5FB21E0D6A95}" type="pres">
      <dgm:prSet presAssocID="{FFAFD32A-62BE-4F2A-97B7-86113A907EC7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0CE5C-ECD8-41B4-95BE-7B660F04E9C7}" type="pres">
      <dgm:prSet presAssocID="{0E0071DA-D03D-4ABA-BA37-651E1C216586}" presName="sibTrans" presStyleCnt="0"/>
      <dgm:spPr/>
    </dgm:pt>
    <dgm:pt modelId="{DE077F63-9E9E-498C-BA29-AA77D4303C7B}" type="pres">
      <dgm:prSet presAssocID="{E2178CFB-1F17-4483-8546-14C1927A04E3}" presName="composite" presStyleCnt="0"/>
      <dgm:spPr/>
    </dgm:pt>
    <dgm:pt modelId="{D5921F71-648F-4580-BDBD-4B0C084CC129}" type="pres">
      <dgm:prSet presAssocID="{E2178CFB-1F17-4483-8546-14C1927A04E3}" presName="bentUpArrow1" presStyleLbl="alignImgPlace1" presStyleIdx="3" presStyleCnt="4" custScaleX="179394" custScaleY="88967" custLinFactNeighborX="-3378" custLinFactNeighborY="-43281"/>
      <dgm:spPr/>
    </dgm:pt>
    <dgm:pt modelId="{559FA8C6-E158-4EC5-91F7-80E766CE33C7}" type="pres">
      <dgm:prSet presAssocID="{E2178CFB-1F17-4483-8546-14C1927A04E3}" presName="ParentText" presStyleLbl="node1" presStyleIdx="3" presStyleCnt="5" custScaleY="131175" custLinFactNeighborX="-26670" custLinFactNeighborY="-441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9D601-C912-4F8A-ABA9-E3D6EE842ADE}" type="pres">
      <dgm:prSet presAssocID="{E2178CFB-1F17-4483-8546-14C1927A04E3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5A8BA8C-D1F1-4026-A121-A0CB80849D98}" type="pres">
      <dgm:prSet presAssocID="{D26059DF-618D-49DB-BD77-394478ED8305}" presName="sibTrans" presStyleCnt="0"/>
      <dgm:spPr/>
    </dgm:pt>
    <dgm:pt modelId="{2B6D873B-DED2-47B4-8A35-7B5EACB9E192}" type="pres">
      <dgm:prSet presAssocID="{572060B5-4F3E-4CB7-A8A9-621366066D95}" presName="composite" presStyleCnt="0"/>
      <dgm:spPr/>
    </dgm:pt>
    <dgm:pt modelId="{9E65C763-1269-4E2B-BF6E-C71FAF8CF558}" type="pres">
      <dgm:prSet presAssocID="{572060B5-4F3E-4CB7-A8A9-621366066D95}" presName="ParentText" presStyleLbl="node1" presStyleIdx="4" presStyleCnt="5" custScaleX="111488" custScaleY="131866" custLinFactNeighborX="36602" custLinFactNeighborY="-394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91A62-EB44-4B75-B354-969F235E9690}" type="presOf" srcId="{E2178CFB-1F17-4483-8546-14C1927A04E3}" destId="{559FA8C6-E158-4EC5-91F7-80E766CE33C7}" srcOrd="0" destOrd="0" presId="urn:microsoft.com/office/officeart/2005/8/layout/StepDownProcess"/>
    <dgm:cxn modelId="{1E4206A1-893A-4E61-A154-6509C7CFC25E}" type="presOf" srcId="{56F916B0-9B81-42FE-B9ED-9B60B1EE9777}" destId="{EC094E30-9058-45AB-A25E-1F3B7ECBE28E}" srcOrd="0" destOrd="0" presId="urn:microsoft.com/office/officeart/2005/8/layout/StepDownProcess"/>
    <dgm:cxn modelId="{0F92A9DC-9D6D-4D31-A5E8-B6E35F6E7EC5}" type="presOf" srcId="{A15D729E-ED05-4542-895A-B9985DD910E7}" destId="{AD8B9685-38B1-47D6-8E19-3764A618F597}" srcOrd="0" destOrd="0" presId="urn:microsoft.com/office/officeart/2005/8/layout/StepDownProcess"/>
    <dgm:cxn modelId="{B15AB07B-15C3-43F9-A295-DB31377EC2EA}" srcId="{51F7B1A1-18D7-45A7-B508-DAB936AA1729}" destId="{A15D729E-ED05-4542-895A-B9985DD910E7}" srcOrd="0" destOrd="0" parTransId="{6BB7B43B-115A-4E32-9C16-7FF90F026DE4}" sibTransId="{2BA17ACA-49AA-4E4B-8FA0-D8633B49E1BA}"/>
    <dgm:cxn modelId="{225CFC1C-BF5B-444F-9F19-9041D1064BED}" srcId="{FFAFD32A-62BE-4F2A-97B7-86113A907EC7}" destId="{E0E6688E-4D4B-46C6-944B-DEDAB80BAFE3}" srcOrd="0" destOrd="0" parTransId="{7F81460E-8E4C-438E-A38C-A353301083EB}" sibTransId="{B93A5BEB-15CB-46DB-89B3-6581003E01E6}"/>
    <dgm:cxn modelId="{09306A0D-CDDB-492F-9FF7-F70A86493D4D}" srcId="{36907508-33A7-439C-A454-AC0893F1E80E}" destId="{040F1838-5A5D-4677-A14B-EF966321B85B}" srcOrd="0" destOrd="0" parTransId="{8BBC6720-387A-4305-983A-1FCAEBB16C2F}" sibTransId="{C22AE6B9-0FF3-450E-8AF2-6F1FBCC591E2}"/>
    <dgm:cxn modelId="{38C326B6-FC2E-4FDE-A43E-0E034203DE18}" srcId="{56F916B0-9B81-42FE-B9ED-9B60B1EE9777}" destId="{572060B5-4F3E-4CB7-A8A9-621366066D95}" srcOrd="4" destOrd="0" parTransId="{AE31BB44-72C7-4A8F-BB9F-6F97C9CF6F8F}" sibTransId="{E930C2B1-AA20-4F85-88E0-53BF1E76EAF4}"/>
    <dgm:cxn modelId="{739DD6DB-45BF-478D-B937-2783BE124765}" srcId="{56F916B0-9B81-42FE-B9ED-9B60B1EE9777}" destId="{E2178CFB-1F17-4483-8546-14C1927A04E3}" srcOrd="3" destOrd="0" parTransId="{330A0FE4-E0FB-433A-AABA-E8373151FB93}" sibTransId="{D26059DF-618D-49DB-BD77-394478ED8305}"/>
    <dgm:cxn modelId="{6C737A3D-BB37-4F3C-B628-80B061A74EA2}" type="presOf" srcId="{E0E6688E-4D4B-46C6-944B-DEDAB80BAFE3}" destId="{BEDB6E77-2BD0-4B86-BE00-5FB21E0D6A95}" srcOrd="0" destOrd="0" presId="urn:microsoft.com/office/officeart/2005/8/layout/StepDownProcess"/>
    <dgm:cxn modelId="{6341C0F9-34B7-43E8-9E24-B0438BC945E6}" type="presOf" srcId="{51F7B1A1-18D7-45A7-B508-DAB936AA1729}" destId="{56B5EE59-0DC9-42E7-8BA7-CD027ABB9069}" srcOrd="0" destOrd="0" presId="urn:microsoft.com/office/officeart/2005/8/layout/StepDownProcess"/>
    <dgm:cxn modelId="{D14D19BD-A7A1-4C4F-BA20-B785EA27A0BF}" srcId="{56F916B0-9B81-42FE-B9ED-9B60B1EE9777}" destId="{FFAFD32A-62BE-4F2A-97B7-86113A907EC7}" srcOrd="2" destOrd="0" parTransId="{30EBD13B-149C-4D23-835F-254A15E8E2DA}" sibTransId="{0E0071DA-D03D-4ABA-BA37-651E1C216586}"/>
    <dgm:cxn modelId="{220A2A26-D221-4A07-A79E-99ADEA0B4E1D}" type="presOf" srcId="{040F1838-5A5D-4677-A14B-EF966321B85B}" destId="{40264A48-7384-4E81-8FE7-145D9C26A18D}" srcOrd="0" destOrd="0" presId="urn:microsoft.com/office/officeart/2005/8/layout/StepDownProcess"/>
    <dgm:cxn modelId="{600CC8C9-CF55-4868-B6DD-D5DA086AD62B}" type="presOf" srcId="{FFAFD32A-62BE-4F2A-97B7-86113A907EC7}" destId="{BD48AC9A-4E20-4C9A-836C-D51525B62B25}" srcOrd="0" destOrd="0" presId="urn:microsoft.com/office/officeart/2005/8/layout/StepDownProcess"/>
    <dgm:cxn modelId="{3F18588D-943F-417C-9A51-4E3F0475BB38}" srcId="{56F916B0-9B81-42FE-B9ED-9B60B1EE9777}" destId="{36907508-33A7-439C-A454-AC0893F1E80E}" srcOrd="1" destOrd="0" parTransId="{48FB5042-5469-40D3-8E08-BC2946E41103}" sibTransId="{3FC7F35A-3B15-436A-AEA1-B83C1D7AB536}"/>
    <dgm:cxn modelId="{3B7AF348-F2CE-4D5A-BFAE-BE0D67266269}" type="presOf" srcId="{572060B5-4F3E-4CB7-A8A9-621366066D95}" destId="{9E65C763-1269-4E2B-BF6E-C71FAF8CF558}" srcOrd="0" destOrd="0" presId="urn:microsoft.com/office/officeart/2005/8/layout/StepDownProcess"/>
    <dgm:cxn modelId="{573A02CA-AE6A-4C4B-B666-ED265FA72AEF}" type="presOf" srcId="{36907508-33A7-439C-A454-AC0893F1E80E}" destId="{ED657BC8-3E75-4F38-8F74-E23745F6501E}" srcOrd="0" destOrd="0" presId="urn:microsoft.com/office/officeart/2005/8/layout/StepDownProcess"/>
    <dgm:cxn modelId="{B0425062-B03C-4EF8-86CB-E2670B16AF9D}" srcId="{56F916B0-9B81-42FE-B9ED-9B60B1EE9777}" destId="{51F7B1A1-18D7-45A7-B508-DAB936AA1729}" srcOrd="0" destOrd="0" parTransId="{9E30603D-897E-4FEA-820E-5E075ED8AE41}" sibTransId="{A58B895F-95C0-497C-AA12-552AE1AEC94F}"/>
    <dgm:cxn modelId="{98B2FDBF-8921-43DC-9326-930406E778EE}" type="presParOf" srcId="{EC094E30-9058-45AB-A25E-1F3B7ECBE28E}" destId="{D8D1F3AB-E168-4402-BA13-8196BEB180E2}" srcOrd="0" destOrd="0" presId="urn:microsoft.com/office/officeart/2005/8/layout/StepDownProcess"/>
    <dgm:cxn modelId="{47C1BCF1-7E5F-4DF8-B970-4A8D30974A26}" type="presParOf" srcId="{D8D1F3AB-E168-4402-BA13-8196BEB180E2}" destId="{CAC773C4-233C-4300-B42A-8DFD87E6EAFE}" srcOrd="0" destOrd="0" presId="urn:microsoft.com/office/officeart/2005/8/layout/StepDownProcess"/>
    <dgm:cxn modelId="{08933487-8484-4C58-A0C5-812F52A5C665}" type="presParOf" srcId="{D8D1F3AB-E168-4402-BA13-8196BEB180E2}" destId="{56B5EE59-0DC9-42E7-8BA7-CD027ABB9069}" srcOrd="1" destOrd="0" presId="urn:microsoft.com/office/officeart/2005/8/layout/StepDownProcess"/>
    <dgm:cxn modelId="{7AEE9E62-65DD-4140-82E9-82EE95620EB3}" type="presParOf" srcId="{D8D1F3AB-E168-4402-BA13-8196BEB180E2}" destId="{AD8B9685-38B1-47D6-8E19-3764A618F597}" srcOrd="2" destOrd="0" presId="urn:microsoft.com/office/officeart/2005/8/layout/StepDownProcess"/>
    <dgm:cxn modelId="{772AB96D-F3E3-4332-83C7-B2C0C1284BE1}" type="presParOf" srcId="{EC094E30-9058-45AB-A25E-1F3B7ECBE28E}" destId="{5428DB7C-3E63-4D19-A5A8-4AEF69999217}" srcOrd="1" destOrd="0" presId="urn:microsoft.com/office/officeart/2005/8/layout/StepDownProcess"/>
    <dgm:cxn modelId="{81AC30DB-8CAF-4241-AB5E-1743C9AE66FA}" type="presParOf" srcId="{EC094E30-9058-45AB-A25E-1F3B7ECBE28E}" destId="{5F17403A-99DB-4B37-9501-FEF399B35077}" srcOrd="2" destOrd="0" presId="urn:microsoft.com/office/officeart/2005/8/layout/StepDownProcess"/>
    <dgm:cxn modelId="{9AF59C02-5FDD-4B99-AC5E-0D8966BAFCF5}" type="presParOf" srcId="{5F17403A-99DB-4B37-9501-FEF399B35077}" destId="{38F78D75-5245-4CF1-89CD-6AE1076507DA}" srcOrd="0" destOrd="0" presId="urn:microsoft.com/office/officeart/2005/8/layout/StepDownProcess"/>
    <dgm:cxn modelId="{F33209EB-D577-4ACA-9854-74CCE68AA6A5}" type="presParOf" srcId="{5F17403A-99DB-4B37-9501-FEF399B35077}" destId="{ED657BC8-3E75-4F38-8F74-E23745F6501E}" srcOrd="1" destOrd="0" presId="urn:microsoft.com/office/officeart/2005/8/layout/StepDownProcess"/>
    <dgm:cxn modelId="{99E5DF41-7C95-4656-9755-3D56106A646C}" type="presParOf" srcId="{5F17403A-99DB-4B37-9501-FEF399B35077}" destId="{40264A48-7384-4E81-8FE7-145D9C26A18D}" srcOrd="2" destOrd="0" presId="urn:microsoft.com/office/officeart/2005/8/layout/StepDownProcess"/>
    <dgm:cxn modelId="{071B757A-8C18-4A17-AE86-32C0ED4D9E04}" type="presParOf" srcId="{EC094E30-9058-45AB-A25E-1F3B7ECBE28E}" destId="{DCE1A027-6270-4D71-A2D5-3758165EE295}" srcOrd="3" destOrd="0" presId="urn:microsoft.com/office/officeart/2005/8/layout/StepDownProcess"/>
    <dgm:cxn modelId="{BE89F377-D713-4285-A093-AD926ED967AD}" type="presParOf" srcId="{EC094E30-9058-45AB-A25E-1F3B7ECBE28E}" destId="{58AF0576-7345-461A-9299-6AA92C85FA0F}" srcOrd="4" destOrd="0" presId="urn:microsoft.com/office/officeart/2005/8/layout/StepDownProcess"/>
    <dgm:cxn modelId="{B9167458-4186-4A44-BB0C-9A3398A96276}" type="presParOf" srcId="{58AF0576-7345-461A-9299-6AA92C85FA0F}" destId="{4055EDD4-A6D3-4A2B-9E4C-FE6F954A33E2}" srcOrd="0" destOrd="0" presId="urn:microsoft.com/office/officeart/2005/8/layout/StepDownProcess"/>
    <dgm:cxn modelId="{10632C8A-90F4-4019-BAB6-A7C9A6991BBA}" type="presParOf" srcId="{58AF0576-7345-461A-9299-6AA92C85FA0F}" destId="{BD48AC9A-4E20-4C9A-836C-D51525B62B25}" srcOrd="1" destOrd="0" presId="urn:microsoft.com/office/officeart/2005/8/layout/StepDownProcess"/>
    <dgm:cxn modelId="{45526DB7-69AA-4BD3-8D0D-2051EAAC10B0}" type="presParOf" srcId="{58AF0576-7345-461A-9299-6AA92C85FA0F}" destId="{BEDB6E77-2BD0-4B86-BE00-5FB21E0D6A95}" srcOrd="2" destOrd="0" presId="urn:microsoft.com/office/officeart/2005/8/layout/StepDownProcess"/>
    <dgm:cxn modelId="{BCDA86A6-6CD6-4379-949D-8EBB1DC2B746}" type="presParOf" srcId="{EC094E30-9058-45AB-A25E-1F3B7ECBE28E}" destId="{32B0CE5C-ECD8-41B4-95BE-7B660F04E9C7}" srcOrd="5" destOrd="0" presId="urn:microsoft.com/office/officeart/2005/8/layout/StepDownProcess"/>
    <dgm:cxn modelId="{000F3250-3076-4DBD-9F5F-3020B11DC5C0}" type="presParOf" srcId="{EC094E30-9058-45AB-A25E-1F3B7ECBE28E}" destId="{DE077F63-9E9E-498C-BA29-AA77D4303C7B}" srcOrd="6" destOrd="0" presId="urn:microsoft.com/office/officeart/2005/8/layout/StepDownProcess"/>
    <dgm:cxn modelId="{0EFB3C0B-EEC3-4685-8484-4713942B5F0B}" type="presParOf" srcId="{DE077F63-9E9E-498C-BA29-AA77D4303C7B}" destId="{D5921F71-648F-4580-BDBD-4B0C084CC129}" srcOrd="0" destOrd="0" presId="urn:microsoft.com/office/officeart/2005/8/layout/StepDownProcess"/>
    <dgm:cxn modelId="{039709EE-A282-446E-9AED-811D73EE2BF4}" type="presParOf" srcId="{DE077F63-9E9E-498C-BA29-AA77D4303C7B}" destId="{559FA8C6-E158-4EC5-91F7-80E766CE33C7}" srcOrd="1" destOrd="0" presId="urn:microsoft.com/office/officeart/2005/8/layout/StepDownProcess"/>
    <dgm:cxn modelId="{424555DE-56CB-4923-A4AB-C85E1DA77D64}" type="presParOf" srcId="{DE077F63-9E9E-498C-BA29-AA77D4303C7B}" destId="{AD19D601-C912-4F8A-ABA9-E3D6EE842ADE}" srcOrd="2" destOrd="0" presId="urn:microsoft.com/office/officeart/2005/8/layout/StepDownProcess"/>
    <dgm:cxn modelId="{90EF50E7-49CC-4D36-8701-06F9ACFD9709}" type="presParOf" srcId="{EC094E30-9058-45AB-A25E-1F3B7ECBE28E}" destId="{35A8BA8C-D1F1-4026-A121-A0CB80849D98}" srcOrd="7" destOrd="0" presId="urn:microsoft.com/office/officeart/2005/8/layout/StepDownProcess"/>
    <dgm:cxn modelId="{D2A18A68-7893-482C-A56C-1F746C9D58DE}" type="presParOf" srcId="{EC094E30-9058-45AB-A25E-1F3B7ECBE28E}" destId="{2B6D873B-DED2-47B4-8A35-7B5EACB9E192}" srcOrd="8" destOrd="0" presId="urn:microsoft.com/office/officeart/2005/8/layout/StepDownProcess"/>
    <dgm:cxn modelId="{748A1311-29ED-4000-8168-A061FF19FCF4}" type="presParOf" srcId="{2B6D873B-DED2-47B4-8A35-7B5EACB9E192}" destId="{9E65C763-1269-4E2B-BF6E-C71FAF8CF55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3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6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3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0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6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8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8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8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9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B892D72-EAA7-4995-AF07-058019905D7B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BAAA04D-A1D2-47DE-9FFD-B3E52E45F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0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Microsoft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931AC-902E-4596-94E3-3342FF10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1388324"/>
            <a:ext cx="10583350" cy="1609344"/>
          </a:xfrm>
        </p:spPr>
        <p:txBody>
          <a:bodyPr/>
          <a:lstStyle/>
          <a:p>
            <a:pPr algn="ctr"/>
            <a:r>
              <a:rPr lang="ru-RU" dirty="0"/>
              <a:t>Презентация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0023A7-C42E-41A2-AC33-3FCAA37F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061" y="3128371"/>
            <a:ext cx="10177669" cy="1609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ОГАПОУ «ДМИТРИЕВСКИЙ АГРАРНЫЙ КОЛЛЕДЖ»</a:t>
            </a:r>
          </a:p>
          <a:p>
            <a:pPr marL="0" indent="0" algn="ctr">
              <a:buNone/>
            </a:pPr>
            <a:r>
              <a:rPr lang="ru-RU" sz="3200" dirty="0"/>
              <a:t>ПЕРИОД РЕАЛИЗАЦИИ2023-2024 УЧЕБНЫЙ ГОД</a:t>
            </a:r>
          </a:p>
        </p:txBody>
      </p:sp>
      <p:pic>
        <p:nvPicPr>
          <p:cNvPr id="4" name="Picture 130">
            <a:extLst>
              <a:ext uri="{FF2B5EF4-FFF2-40B4-BE49-F238E27FC236}">
                <a16:creationId xmlns:a16="http://schemas.microsoft.com/office/drawing/2014/main" xmlns="" id="{9260365E-8D33-407B-828F-2AA95C1B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60" y="167010"/>
            <a:ext cx="157500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25CB73EC-1204-4A62-B8BF-A80EBE19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60" y="2828324"/>
            <a:ext cx="204179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http://im1-tub-ru.yandex.net/i?id=126845720-61-72&amp;n=21">
            <a:extLst>
              <a:ext uri="{FF2B5EF4-FFF2-40B4-BE49-F238E27FC236}">
                <a16:creationId xmlns:a16="http://schemas.microsoft.com/office/drawing/2014/main" xmlns="" id="{E048E6A4-4318-481F-90F9-A4CD33F4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8262" y="232361"/>
            <a:ext cx="123039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0EC0DA7A-3D95-47F2-B6A1-0434F13388EF}"/>
              </a:ext>
            </a:extLst>
          </p:cNvPr>
          <p:cNvSpPr txBox="1">
            <a:spLocks/>
          </p:cNvSpPr>
          <p:nvPr/>
        </p:nvSpPr>
        <p:spPr>
          <a:xfrm>
            <a:off x="119270" y="4474990"/>
            <a:ext cx="11953460" cy="22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/>
              <a:t>Повышение общих и профессиональных компетенций учащихся специальности </a:t>
            </a:r>
          </a:p>
          <a:p>
            <a:pPr marL="0" indent="0" algn="ctr">
              <a:buNone/>
            </a:pPr>
            <a:r>
              <a:rPr lang="ru-RU" b="1" cap="all" dirty="0"/>
              <a:t>19.02.12 ТЕХНОЛОГИЯ ПРОДУКТОВ ПИТАНИЯ ЖИВОТНОГО ПРОИСХОЖДЕНИЯ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ПМ.01 ОРГАНИЗАЦИЯ И ВЕДЕНИЕ ТЕХНОЛОГИЧЕСКОГО ПРОЦЕССА ПРОИЗВОДСТВА ПРОДУКЦИИ НА АВТОМАТИЗИРОВАННЫХ ТЕХНОЛОГИЧЕСКИХ ЛИНИЯХ ПРОИЗВОДСТВА ПРОДУКТОВ ПИТАНИЯ ИЗ МЯСНОГО СЫРЬЯ, ПМ.02 ОБЕСПЕЧЕНИЕ БЕЗОПАСНОСТИ, ПРОСЛЕЖИВАЕМОСТИ И КАЧЕСТВА ПИЩЕВЫХ ПРОДУКТОВ ПИТАНИЯ ИЗ МЯСНОГО СЫРЬЯ НА ВСЕХ ЭТАПАХ ЕЕ ПРОИЗВОДСТВА И ОБРАЩЕНИЯ НА РЫНКЕ , СГ.03 БЕЗОПАСНОСТЬ ЖИЗНИ ДЕЯТЕЛЬНОСТИ, ОП.03 МЕТРОЛОГИЯ И СТАНДАРТИЗАЦИЯ, ОП.02 ПРОЦЕССЫ И АППАРАТЫ, ОП.07 АВТОМАТИЗАЦИЯ ТЕХНОЛОГИЧЕСКИХ ПРОЦЕССОВ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886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044D1C-A078-4048-ADAF-8AAF148C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2117"/>
            <a:ext cx="10058400" cy="5136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План-график проекта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FA327FB-51B5-4E97-844A-B11A4B491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48549"/>
              </p:ext>
            </p:extLst>
          </p:nvPr>
        </p:nvGraphicFramePr>
        <p:xfrm>
          <a:off x="104172" y="685801"/>
          <a:ext cx="11875625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669">
                  <a:extLst>
                    <a:ext uri="{9D8B030D-6E8A-4147-A177-3AD203B41FA5}">
                      <a16:colId xmlns:a16="http://schemas.microsoft.com/office/drawing/2014/main" xmlns="" val="1179125019"/>
                    </a:ext>
                  </a:extLst>
                </a:gridCol>
                <a:gridCol w="1504708">
                  <a:extLst>
                    <a:ext uri="{9D8B030D-6E8A-4147-A177-3AD203B41FA5}">
                      <a16:colId xmlns:a16="http://schemas.microsoft.com/office/drawing/2014/main" xmlns="" val="1630787612"/>
                    </a:ext>
                  </a:extLst>
                </a:gridCol>
                <a:gridCol w="1747778">
                  <a:extLst>
                    <a:ext uri="{9D8B030D-6E8A-4147-A177-3AD203B41FA5}">
                      <a16:colId xmlns:a16="http://schemas.microsoft.com/office/drawing/2014/main" xmlns="" val="120776693"/>
                    </a:ext>
                  </a:extLst>
                </a:gridCol>
                <a:gridCol w="4722470">
                  <a:extLst>
                    <a:ext uri="{9D8B030D-6E8A-4147-A177-3AD203B41FA5}">
                      <a16:colId xmlns:a16="http://schemas.microsoft.com/office/drawing/2014/main" xmlns="" val="30469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Дата выполнения задачи командой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Ответственный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2981060"/>
                  </a:ext>
                </a:extLst>
              </a:tr>
              <a:tr h="207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Распределить команду на 5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Потанина Е.В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4-Теоретическая часть,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4-Описание практических результатов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5-Презентация и ролик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5-Подготовка сырья / Методические рекомендации по выполнению методики 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5-Обработка результатов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21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Посетить ООО МПЗ Агро-Белогорье</a:t>
                      </a: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Ознакомиться с устройством и эксплуатацией оборудования для исследования мяса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Ознакомились с оборудованием и его применением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305299"/>
                  </a:ext>
                </a:extLst>
              </a:tr>
              <a:tr h="3045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Собрать теоретический материал на тему «Основы физико-химических свойств мясного сырья»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Комплект технической документации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863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Распределить между участниками команды выполнение технических операций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Батракова О.В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Групповое взаимодействие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314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таблицу с пороками мясной продукции при хранении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Батракова О.В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Комплект технической документации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474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Изучить нормативные документы, регламентирующие качество и безопасность пищевой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Батракова О.В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Комплект технической документации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570560"/>
                  </a:ext>
                </a:extLst>
              </a:tr>
              <a:tr h="2693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схем-карт по теоретическим вопросам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Комплект технической документации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04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Определиться с приборами технологического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Выбор необходимого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386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анализа мяса-сырья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 биохимическое и микробиологическое исследование мяса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0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Обсудить с командой исследуемые показатели качества мяса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Батракова О.В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Блинова О.Г.</a:t>
                      </a:r>
                    </a:p>
                    <a:p>
                      <a:pPr algn="l"/>
                      <a:r>
                        <a:rPr lang="ru-RU" sz="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Кашникова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</a:p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Утверждение результатов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72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1B6A320-FCD8-4670-B9A8-D72AC724F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23239"/>
              </p:ext>
            </p:extLst>
          </p:nvPr>
        </p:nvGraphicFramePr>
        <p:xfrm>
          <a:off x="1199909" y="833376"/>
          <a:ext cx="9792182" cy="602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9788883" imgH="6943378" progId="Word.Document.12">
                  <p:embed/>
                </p:oleObj>
              </mc:Choice>
              <mc:Fallback>
                <p:oleObj name="Document" r:id="rId4" imgW="9788883" imgH="69433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9909" y="833376"/>
                        <a:ext cx="9792182" cy="602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B085E82-255F-458C-BC6B-0B1923D4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2117"/>
            <a:ext cx="10058400" cy="5136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Матрица Эйзенхауэра</a:t>
            </a:r>
          </a:p>
        </p:txBody>
      </p:sp>
    </p:spTree>
    <p:extLst>
      <p:ext uri="{BB962C8B-B14F-4D97-AF65-F5344CB8AC3E}">
        <p14:creationId xmlns:p14="http://schemas.microsoft.com/office/powerpoint/2010/main" val="216668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52F50-303D-482C-8734-AC0CB042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4242"/>
            <a:ext cx="10058400" cy="7770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4B3B35-FF7B-4C76-9A75-24237C482EFC}"/>
              </a:ext>
            </a:extLst>
          </p:cNvPr>
          <p:cNvSpPr/>
          <p:nvPr/>
        </p:nvSpPr>
        <p:spPr>
          <a:xfrm>
            <a:off x="396240" y="1011610"/>
            <a:ext cx="1124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NewRomanPSMT"/>
              </a:rPr>
              <a:t>представлены студентами на научно – исследовательской конференции на базе ОГАПОУ «Дмитриевский аграрный колледж» с участием представителей ООО МПЗ «Агро-Белогорья»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E30C0E-7A24-4011-A73D-0256E7CF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2636520"/>
            <a:ext cx="2700000" cy="36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3311D0-BA53-47A4-84E2-E4C83C947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90" y="2636520"/>
            <a:ext cx="2700000" cy="36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C2C74B-3F99-48E8-9BF7-300AE017D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48" y="2636520"/>
            <a:ext cx="270000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213812-7882-44A6-B1FD-128060F46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Формулировка миссии и ценностей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1417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0DC1A-62AF-4DF7-A69B-2E53539E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4866"/>
            <a:ext cx="10058400" cy="11899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3C8751-C8BD-47FC-978C-0353D1E0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4" y="1353729"/>
            <a:ext cx="5270499" cy="33234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</a:rPr>
              <a:t>АКТУАЛЬНОСТЬ: </a:t>
            </a:r>
            <a:r>
              <a:rPr lang="ru-RU" sz="2200" dirty="0">
                <a:solidFill>
                  <a:srgbClr val="0070C0"/>
                </a:solidFill>
              </a:rPr>
              <a:t>На предприятиях мясной промышленности при переработке высокоценного животного сырья на пищевые цели расходуется 64% сырья, на кормовые − 12%, на технические − 10% и, наконец, 14% сырья составляют потери. Причиной возникновения потерь и отходов прежде всего являются низкий технический уровень производства, недостатки в технологии переработки и хранения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1A85AFC-E449-49EB-897F-0926FCF2B4BF}"/>
              </a:ext>
            </a:extLst>
          </p:cNvPr>
          <p:cNvSpPr txBox="1">
            <a:spLocks/>
          </p:cNvSpPr>
          <p:nvPr/>
        </p:nvSpPr>
        <p:spPr>
          <a:xfrm>
            <a:off x="5825613" y="1353730"/>
            <a:ext cx="5973863" cy="18979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ПРОБЛЕМА</a:t>
            </a:r>
            <a:r>
              <a:rPr lang="ru-RU" dirty="0">
                <a:solidFill>
                  <a:srgbClr val="FF0000"/>
                </a:solidFill>
              </a:rPr>
              <a:t>:В результате не правильного хранения происходит снижение выхода и качества продукции, что влечет увеличение экономических затрат и снижение прибыли как обобщающего показателя экономической деятельности предприятия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41284721-DCE8-43F0-B986-E987A59036A9}"/>
              </a:ext>
            </a:extLst>
          </p:cNvPr>
          <p:cNvSpPr txBox="1">
            <a:spLocks/>
          </p:cNvSpPr>
          <p:nvPr/>
        </p:nvSpPr>
        <p:spPr>
          <a:xfrm>
            <a:off x="5825613" y="3429000"/>
            <a:ext cx="6188503" cy="31441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b="1" dirty="0">
                <a:solidFill>
                  <a:srgbClr val="00B050"/>
                </a:solidFill>
              </a:rPr>
              <a:t>ЗАДАЧИ</a:t>
            </a:r>
            <a:r>
              <a:rPr lang="ru-RU" dirty="0">
                <a:solidFill>
                  <a:srgbClr val="00B050"/>
                </a:solidFill>
              </a:rPr>
              <a:t>: 1.Изучить технологические операции применяемые при убое, первичной переработке туш, холодильной обработке и хранения мяса.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srgbClr val="00B050"/>
                </a:solidFill>
              </a:rPr>
              <a:t>2. Знакомство с политикой компании.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srgbClr val="00B050"/>
                </a:solidFill>
              </a:rPr>
              <a:t>3.Проведение работ по определению изменения состава мяса в процессе послеубойного хранения.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srgbClr val="00B050"/>
                </a:solidFill>
              </a:rPr>
              <a:t>4.Предоставление результатов.</a:t>
            </a:r>
          </a:p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674E68C0-698F-4408-9BD5-B4022A76F9F1}"/>
              </a:ext>
            </a:extLst>
          </p:cNvPr>
          <p:cNvSpPr txBox="1">
            <a:spLocks/>
          </p:cNvSpPr>
          <p:nvPr/>
        </p:nvSpPr>
        <p:spPr>
          <a:xfrm>
            <a:off x="177884" y="5206181"/>
            <a:ext cx="5161031" cy="1366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ЦЕЛЬ</a:t>
            </a:r>
            <a:r>
              <a:rPr lang="ru-RU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ru-RU" sz="2200" dirty="0">
                <a:solidFill>
                  <a:srgbClr val="002060"/>
                </a:solidFill>
                <a:latin typeface="+mj-lt"/>
                <a:ea typeface="TimesNewRomanPSMT"/>
                <a:cs typeface="Arial" panose="020B0604020202020204" pitchFamily="34" charset="0"/>
              </a:rPr>
              <a:t>Увеличение качества и выхода сырья позволяющих снизить потери в процессе хранения</a:t>
            </a:r>
            <a:endParaRPr lang="ru-RU" sz="22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5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CD9F9-191C-4513-979D-C2C32BB0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65472"/>
            <a:ext cx="10058400" cy="8259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и ценности проекта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C019C298-A789-43D3-8FF0-CE10FF682D1B}"/>
              </a:ext>
            </a:extLst>
          </p:cNvPr>
          <p:cNvSpPr/>
          <p:nvPr/>
        </p:nvSpPr>
        <p:spPr>
          <a:xfrm>
            <a:off x="2659622" y="1025013"/>
            <a:ext cx="1592826" cy="1681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ABF38110-0228-4BE5-A641-8A4C9A24EEAD}"/>
              </a:ext>
            </a:extLst>
          </p:cNvPr>
          <p:cNvSpPr/>
          <p:nvPr/>
        </p:nvSpPr>
        <p:spPr>
          <a:xfrm>
            <a:off x="7066942" y="1072945"/>
            <a:ext cx="1745224" cy="1585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4889464-55B7-4B01-8394-E721137080EC}"/>
              </a:ext>
            </a:extLst>
          </p:cNvPr>
          <p:cNvSpPr/>
          <p:nvPr/>
        </p:nvSpPr>
        <p:spPr>
          <a:xfrm>
            <a:off x="221225" y="2846439"/>
            <a:ext cx="5043949" cy="3170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Повысить уровень понимания биохимических процессов, происходящих в мясе при хранении, для сохранения нужных качеств сырья.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15AFAA9-992E-446E-A0F6-BDE94946365D}"/>
              </a:ext>
            </a:extLst>
          </p:cNvPr>
          <p:cNvSpPr/>
          <p:nvPr/>
        </p:nvSpPr>
        <p:spPr>
          <a:xfrm>
            <a:off x="6341806" y="2846439"/>
            <a:ext cx="5043949" cy="3170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Организованность </a:t>
            </a:r>
          </a:p>
          <a:p>
            <a:r>
              <a:rPr lang="ru-RU" b="1" dirty="0">
                <a:solidFill>
                  <a:srgbClr val="002060"/>
                </a:solidFill>
              </a:rPr>
              <a:t>Ответственность</a:t>
            </a:r>
          </a:p>
          <a:p>
            <a:r>
              <a:rPr lang="ru-RU" b="1" dirty="0">
                <a:solidFill>
                  <a:srgbClr val="002060"/>
                </a:solidFill>
              </a:rPr>
              <a:t>Открытость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Позитив</a:t>
            </a:r>
          </a:p>
          <a:p>
            <a:r>
              <a:rPr lang="ru-RU" b="1" dirty="0">
                <a:solidFill>
                  <a:srgbClr val="002060"/>
                </a:solidFill>
              </a:rPr>
              <a:t>Самоанализ</a:t>
            </a:r>
          </a:p>
          <a:p>
            <a:r>
              <a:rPr lang="ru-RU" b="1" dirty="0">
                <a:solidFill>
                  <a:srgbClr val="002060"/>
                </a:solidFill>
              </a:rPr>
              <a:t>Сплоченность</a:t>
            </a:r>
          </a:p>
          <a:p>
            <a:r>
              <a:rPr lang="ru-RU" b="1" dirty="0">
                <a:solidFill>
                  <a:srgbClr val="002060"/>
                </a:solidFill>
              </a:rPr>
              <a:t>Стремление к</a:t>
            </a:r>
          </a:p>
          <a:p>
            <a:r>
              <a:rPr lang="ru-RU" b="1" dirty="0">
                <a:solidFill>
                  <a:srgbClr val="002060"/>
                </a:solidFill>
              </a:rPr>
              <a:t>развитию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AF2815-C6F8-48B9-950C-6FFA11C6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454" y="3200401"/>
            <a:ext cx="2011854" cy="23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CEEAFD-B799-45B6-8484-2DA10328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2232"/>
            <a:ext cx="10058400" cy="7964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-анализ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E2C23844-1423-4175-917A-A53E33EBB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98723"/>
              </p:ext>
            </p:extLst>
          </p:nvPr>
        </p:nvGraphicFramePr>
        <p:xfrm>
          <a:off x="208547" y="958644"/>
          <a:ext cx="11742821" cy="53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82">
                  <a:extLst>
                    <a:ext uri="{9D8B030D-6E8A-4147-A177-3AD203B41FA5}">
                      <a16:colId xmlns:a16="http://schemas.microsoft.com/office/drawing/2014/main" xmlns="" val="875693584"/>
                    </a:ext>
                  </a:extLst>
                </a:gridCol>
                <a:gridCol w="5096928">
                  <a:extLst>
                    <a:ext uri="{9D8B030D-6E8A-4147-A177-3AD203B41FA5}">
                      <a16:colId xmlns:a16="http://schemas.microsoft.com/office/drawing/2014/main" xmlns="" val="2096225461"/>
                    </a:ext>
                  </a:extLst>
                </a:gridCol>
                <a:gridCol w="4724111">
                  <a:extLst>
                    <a:ext uri="{9D8B030D-6E8A-4147-A177-3AD203B41FA5}">
                      <a16:colId xmlns:a16="http://schemas.microsoft.com/office/drawing/2014/main" xmlns="" val="510999880"/>
                    </a:ext>
                  </a:extLst>
                </a:gridCol>
              </a:tblGrid>
              <a:tr h="521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Внутренний 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Внешний фактор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498462"/>
                  </a:ext>
                </a:extLst>
              </a:tr>
              <a:tr h="23069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Возможности: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Наличие собственной производственной базы и необходимого оборудования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Наличие квалифицированных специалистов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Наличие расходных материалов и сырья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Высокий уровень мотивации участников проекта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endParaRPr lang="ru-RU" sz="1000" b="1" dirty="0"/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endParaRPr lang="ru-RU" sz="1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Сильные стороны: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Хорошо изученная предметная область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/>
                        <a:t>Наличие собственной сырьевой базы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/>
                        <a:t>Эффективная система контроля качества продукции; </a:t>
                      </a:r>
                      <a:endParaRPr lang="ru-RU" sz="17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596176"/>
                  </a:ext>
                </a:extLst>
              </a:tr>
              <a:tr h="23069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Угрозы: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Срывы поставки сырья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Некачественно проведенный анализ сырья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/>
                        <a:t>Срыв поставки расходного материала для определения качественного состава мяса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endParaRPr lang="ru-RU" sz="1700" b="0" dirty="0"/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endParaRPr lang="ru-RU" sz="2400" b="1" dirty="0"/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Слабые стороны: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/>
                        <a:t>Большие накладные расходы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/>
                        <a:t>Несвоевременная поставка сырья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/>
                        <a:t>Высокие и постоянно растущие цены на сырьё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endParaRPr lang="ru-RU" sz="2400" b="1" dirty="0"/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52735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B5FE67-92A0-41BA-B3D9-BD0879CA0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730963"/>
            <a:ext cx="1800000" cy="18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2AE3E2-F148-4D1B-B3D0-E14BFB96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2" y="4173648"/>
            <a:ext cx="1800000" cy="15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95FF2-4314-45B3-8669-C32C3E28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1226"/>
            <a:ext cx="10058400" cy="8406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Ментальная карта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4560A020-C123-40C2-9311-F5E470A9B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09941"/>
              </p:ext>
            </p:extLst>
          </p:nvPr>
        </p:nvGraphicFramePr>
        <p:xfrm>
          <a:off x="313899" y="941696"/>
          <a:ext cx="4923050" cy="519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9995A41-D456-4F5F-8AE9-49D235B2E168}"/>
              </a:ext>
            </a:extLst>
          </p:cNvPr>
          <p:cNvSpPr/>
          <p:nvPr/>
        </p:nvSpPr>
        <p:spPr>
          <a:xfrm>
            <a:off x="5318836" y="1757660"/>
            <a:ext cx="2228376" cy="35647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Оптимальные параметры послеубойного хранения мяса для улучшения качества  продукта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1BB10F5-3D63-4814-AE00-475F68CF8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469630"/>
              </p:ext>
            </p:extLst>
          </p:nvPr>
        </p:nvGraphicFramePr>
        <p:xfrm>
          <a:off x="7629099" y="1061884"/>
          <a:ext cx="4461299" cy="568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xmlns="" id="{4CEE01CC-DBB7-4A5A-AAFA-E77903860819}"/>
              </a:ext>
            </a:extLst>
          </p:cNvPr>
          <p:cNvCxnSpPr/>
          <p:nvPr/>
        </p:nvCxnSpPr>
        <p:spPr>
          <a:xfrm flipV="1">
            <a:off x="4154905" y="2759242"/>
            <a:ext cx="1082044" cy="33688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xmlns="" id="{A8EBEA42-C546-433A-A9C0-5BDCD22A9674}"/>
              </a:ext>
            </a:extLst>
          </p:cNvPr>
          <p:cNvCxnSpPr>
            <a:cxnSpLocks/>
          </p:cNvCxnSpPr>
          <p:nvPr/>
        </p:nvCxnSpPr>
        <p:spPr>
          <a:xfrm flipV="1">
            <a:off x="4170389" y="4588041"/>
            <a:ext cx="1103033" cy="27271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D78D6BF-52FF-40A6-A94B-3AE8F2382C5F}"/>
              </a:ext>
            </a:extLst>
          </p:cNvPr>
          <p:cNvCxnSpPr>
            <a:cxnSpLocks/>
          </p:cNvCxnSpPr>
          <p:nvPr/>
        </p:nvCxnSpPr>
        <p:spPr>
          <a:xfrm>
            <a:off x="4958627" y="1351201"/>
            <a:ext cx="442096" cy="4064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64163BE5-EF71-4042-B95A-C8095A9F0DA2}"/>
              </a:ext>
            </a:extLst>
          </p:cNvPr>
          <p:cNvCxnSpPr/>
          <p:nvPr/>
        </p:nvCxnSpPr>
        <p:spPr>
          <a:xfrm flipH="1">
            <a:off x="6890986" y="1323158"/>
            <a:ext cx="674046" cy="3916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9AB6DEE8-971F-4A8C-AE2C-5482D7E2FA66}"/>
              </a:ext>
            </a:extLst>
          </p:cNvPr>
          <p:cNvCxnSpPr>
            <a:cxnSpLocks/>
          </p:cNvCxnSpPr>
          <p:nvPr/>
        </p:nvCxnSpPr>
        <p:spPr>
          <a:xfrm rot="10800000">
            <a:off x="7629099" y="2759242"/>
            <a:ext cx="985512" cy="33688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2703ED1A-8DE7-417D-9426-AD46C67B8BF0}"/>
              </a:ext>
            </a:extLst>
          </p:cNvPr>
          <p:cNvCxnSpPr>
            <a:cxnSpLocks/>
          </p:cNvCxnSpPr>
          <p:nvPr/>
        </p:nvCxnSpPr>
        <p:spPr>
          <a:xfrm rot="10800000">
            <a:off x="7629099" y="4588042"/>
            <a:ext cx="1129890" cy="27271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8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84A79A8-0DD5-41CF-BEFE-E622B3C2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050A4EB-F938-4774-99ED-233D5D618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80211"/>
              </p:ext>
            </p:extLst>
          </p:nvPr>
        </p:nvGraphicFramePr>
        <p:xfrm>
          <a:off x="92597" y="1053297"/>
          <a:ext cx="12099403" cy="513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AACD2C-677E-4E57-9710-8EC1CED9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" y="81023"/>
            <a:ext cx="12099403" cy="9722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УПРАЛЕНИЯ ПРОЕКТОМ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WATERFALL 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 ИЛИ КАСКАД)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01D4B89-5096-457E-AEB1-8D7FC31E3FE6}"/>
              </a:ext>
            </a:extLst>
          </p:cNvPr>
          <p:cNvSpPr/>
          <p:nvPr/>
        </p:nvSpPr>
        <p:spPr>
          <a:xfrm>
            <a:off x="0" y="4789040"/>
            <a:ext cx="4447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C2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модель была выбрана, поскольку:</a:t>
            </a:r>
          </a:p>
          <a:p>
            <a:pPr algn="just"/>
            <a:r>
              <a:rPr lang="ru-RU" dirty="0">
                <a:solidFill>
                  <a:srgbClr val="1C2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•характер задач проекта требовал их выполнения последовательно в строгом соответствии с планом;</a:t>
            </a:r>
          </a:p>
          <a:p>
            <a:pPr algn="just"/>
            <a:r>
              <a:rPr lang="ru-RU" dirty="0">
                <a:solidFill>
                  <a:srgbClr val="1C2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•следующий этап работы не начинается, пока не закончится предыдущий;</a:t>
            </a:r>
          </a:p>
          <a:p>
            <a:pPr algn="just"/>
            <a:r>
              <a:rPr lang="ru-RU" dirty="0">
                <a:solidFill>
                  <a:srgbClr val="1C2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•пропускать этапы нельзя. </a:t>
            </a:r>
          </a:p>
        </p:txBody>
      </p:sp>
    </p:spTree>
    <p:extLst>
      <p:ext uri="{BB962C8B-B14F-4D97-AF65-F5344CB8AC3E}">
        <p14:creationId xmlns:p14="http://schemas.microsoft.com/office/powerpoint/2010/main" val="155688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06709B1-D19A-4190-AF52-82C36D664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63" y="671334"/>
            <a:ext cx="10243595" cy="610564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E2C7A68-F20F-4618-B586-AA7E69F0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" y="81023"/>
            <a:ext cx="12099403" cy="9722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ганта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96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400</TotalTime>
  <Words>666</Words>
  <Application>Microsoft Office PowerPoint</Application>
  <PresentationFormat>Широкоэкранный</PresentationFormat>
  <Paragraphs>133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Cambria</vt:lpstr>
      <vt:lpstr>Rockwell</vt:lpstr>
      <vt:lpstr>Rockwell Condensed</vt:lpstr>
      <vt:lpstr>Times New Roman</vt:lpstr>
      <vt:lpstr>TimesNewRomanPSMT</vt:lpstr>
      <vt:lpstr>Wingdings</vt:lpstr>
      <vt:lpstr>Дерево</vt:lpstr>
      <vt:lpstr>Document</vt:lpstr>
      <vt:lpstr>Презентация проекта</vt:lpstr>
      <vt:lpstr>Формулировка миссии и ценностей проекта</vt:lpstr>
      <vt:lpstr>Цели и задачи проекта</vt:lpstr>
      <vt:lpstr>Миссия и ценности проекта</vt:lpstr>
      <vt:lpstr>Swot-анализ</vt:lpstr>
      <vt:lpstr>Ментальная карта</vt:lpstr>
      <vt:lpstr>Презентация PowerPoint</vt:lpstr>
      <vt:lpstr>МЕТОД УПРАЛЕНИЯ ПРОЕКТОМ WATERFALL (ВОДОПАД ИЛИ КАСКАД)</vt:lpstr>
      <vt:lpstr>Диаграмма ганта </vt:lpstr>
      <vt:lpstr>План-график проекта</vt:lpstr>
      <vt:lpstr>Матрица Эйзенхауэра</vt:lpstr>
      <vt:lpstr>Результат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Формулировка миссии и ценностей проекта</dc:title>
  <dc:creator>Оксана</dc:creator>
  <cp:lastModifiedBy>ТАРАСЕНКО_О_В</cp:lastModifiedBy>
  <cp:revision>5</cp:revision>
  <dcterms:created xsi:type="dcterms:W3CDTF">2023-10-16T16:09:33Z</dcterms:created>
  <dcterms:modified xsi:type="dcterms:W3CDTF">2023-12-13T10:57:37Z</dcterms:modified>
</cp:coreProperties>
</file>